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av" ContentType="audio/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3.xml" ContentType="application/vnd.openxmlformats-officedocument.presentationml.notesSlide+xml"/>
  <Override PartName="/ppt/tags/tag14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tags/tag15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16.xml" ContentType="application/vnd.openxmlformats-officedocument.presentationml.tags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tags/tag17.xml" ContentType="application/vnd.openxmlformats-officedocument.presentationml.tags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tags/tag18.xml" ContentType="application/vnd.openxmlformats-officedocument.presentationml.tag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7" r:id="rId1"/>
  </p:sldMasterIdLst>
  <p:notesMasterIdLst>
    <p:notesMasterId r:id="rId45"/>
  </p:notesMasterIdLst>
  <p:handoutMasterIdLst>
    <p:handoutMasterId r:id="rId46"/>
  </p:handoutMasterIdLst>
  <p:sldIdLst>
    <p:sldId id="8301" r:id="rId2"/>
    <p:sldId id="8305" r:id="rId3"/>
    <p:sldId id="8270" r:id="rId4"/>
    <p:sldId id="8271" r:id="rId5"/>
    <p:sldId id="8306" r:id="rId6"/>
    <p:sldId id="8308" r:id="rId7"/>
    <p:sldId id="8309" r:id="rId8"/>
    <p:sldId id="8311" r:id="rId9"/>
    <p:sldId id="8307" r:id="rId10"/>
    <p:sldId id="8312" r:id="rId11"/>
    <p:sldId id="8284" r:id="rId12"/>
    <p:sldId id="8313" r:id="rId13"/>
    <p:sldId id="8315" r:id="rId14"/>
    <p:sldId id="8316" r:id="rId15"/>
    <p:sldId id="8317" r:id="rId16"/>
    <p:sldId id="8318" r:id="rId17"/>
    <p:sldId id="8319" r:id="rId18"/>
    <p:sldId id="8320" r:id="rId19"/>
    <p:sldId id="8321" r:id="rId20"/>
    <p:sldId id="8322" r:id="rId21"/>
    <p:sldId id="8323" r:id="rId22"/>
    <p:sldId id="8248" r:id="rId23"/>
    <p:sldId id="8275" r:id="rId24"/>
    <p:sldId id="8287" r:id="rId25"/>
    <p:sldId id="8293" r:id="rId26"/>
    <p:sldId id="8272" r:id="rId27"/>
    <p:sldId id="8277" r:id="rId28"/>
    <p:sldId id="8280" r:id="rId29"/>
    <p:sldId id="8286" r:id="rId30"/>
    <p:sldId id="8291" r:id="rId31"/>
    <p:sldId id="8295" r:id="rId32"/>
    <p:sldId id="8273" r:id="rId33"/>
    <p:sldId id="8276" r:id="rId34"/>
    <p:sldId id="8279" r:id="rId35"/>
    <p:sldId id="8282" r:id="rId36"/>
    <p:sldId id="8292" r:id="rId37"/>
    <p:sldId id="8300" r:id="rId38"/>
    <p:sldId id="8274" r:id="rId39"/>
    <p:sldId id="8278" r:id="rId40"/>
    <p:sldId id="8281" r:id="rId41"/>
    <p:sldId id="8289" r:id="rId42"/>
    <p:sldId id="8294" r:id="rId43"/>
    <p:sldId id="8269" r:id="rId44"/>
  </p:sldIdLst>
  <p:sldSz cx="12858750" cy="7232650"/>
  <p:notesSz cx="6858000" cy="9144000"/>
  <p:custDataLst>
    <p:tags r:id="rId47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pos="6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FF"/>
    <a:srgbClr val="9AC343"/>
    <a:srgbClr val="285301"/>
    <a:srgbClr val="ED1C24"/>
    <a:srgbClr val="333F50"/>
    <a:srgbClr val="C00000"/>
    <a:srgbClr val="EA5514"/>
    <a:srgbClr val="53AEE8"/>
    <a:srgbClr val="3636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41" autoAdjust="0"/>
    <p:restoredTop sz="83422" autoAdjust="0"/>
  </p:normalViewPr>
  <p:slideViewPr>
    <p:cSldViewPr>
      <p:cViewPr>
        <p:scale>
          <a:sx n="50" d="100"/>
          <a:sy n="50" d="100"/>
        </p:scale>
        <p:origin x="490" y="-115"/>
      </p:cViewPr>
      <p:guideLst>
        <p:guide orient="horz" pos="328"/>
        <p:guide pos="4050"/>
        <p:guide pos="557"/>
        <p:guide orient="horz" pos="4183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1675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1" d="100"/>
          <a:sy n="61" d="100"/>
        </p:scale>
        <p:origin x="3245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gs" Target="tags/tag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t>2019-07-15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2.wav>
</file>

<file path=ppt/media/audio3.wav>
</file>

<file path=ppt/media/audio4.wav>
</file>

<file path=ppt/media/hdphoto1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2019-07-15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7916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13048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0910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36526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90213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23668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69969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5714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81747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6449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7638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16318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32615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6101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5485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94462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3274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7221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11770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32112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2722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651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66120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19474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87387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6716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2458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765529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8899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76683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911875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148761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7414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77147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387247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46647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59152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18763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84189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杠杆是一个物体，它具有性质“在力的作用下可绕固定点转动的硬棒”。与具体有没有受到力的作用无关。是不是杠杆不是取决于有没有力，而是取决于“在力的作用下可否绕固定点转动”。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4839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4712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013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90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64407" y="2246811"/>
            <a:ext cx="10929938" cy="155033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28814" y="4098501"/>
            <a:ext cx="9001125" cy="18483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40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03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20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60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00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410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812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21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A84A00-30C6-466E-9EE6-88B0CF2978B7}" type="datetimeFigureOut">
              <a:rPr lang="zh-CN" altLang="en-US"/>
              <a:pPr>
                <a:defRPr/>
              </a:pPr>
              <a:t>2019-07-15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1324DE-58E6-4814-984F-64150331937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5307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84039" y="6703595"/>
            <a:ext cx="2893219" cy="385072"/>
          </a:xfrm>
          <a:prstGeom prst="rect">
            <a:avLst/>
          </a:prstGeom>
        </p:spPr>
        <p:txBody>
          <a:bodyPr/>
          <a:lstStyle/>
          <a:p>
            <a:fld id="{DD89832E-26A6-4465-8181-DF230988BFFD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259461" y="6703595"/>
            <a:ext cx="4339828" cy="38507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81492" y="6703595"/>
            <a:ext cx="2893219" cy="385072"/>
          </a:xfrm>
          <a:prstGeom prst="rect">
            <a:avLst/>
          </a:prstGeom>
        </p:spPr>
        <p:txBody>
          <a:bodyPr/>
          <a:lstStyle/>
          <a:p>
            <a:fld id="{58A5B2D7-6EFD-446D-831A-7B28045AA2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546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84260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4039" y="385072"/>
            <a:ext cx="11090672" cy="1397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4039" y="1925358"/>
            <a:ext cx="11090672" cy="4589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4039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  <a:t>2019-07-15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59461" y="6703595"/>
            <a:ext cx="4339828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81492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246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xStyles>
    <p:titleStyle>
      <a:lvl1pPr algn="l" defTabSz="964326" rtl="0" eaLnBrk="1" latinLnBrk="0" hangingPunct="1">
        <a:lnSpc>
          <a:spcPct val="90000"/>
        </a:lnSpc>
        <a:spcBef>
          <a:spcPct val="0"/>
        </a:spcBef>
        <a:buNone/>
        <a:defRPr sz="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082" indent="-241082" algn="l" defTabSz="964326" rtl="0" eaLnBrk="1" latinLnBrk="0" hangingPunct="1">
        <a:lnSpc>
          <a:spcPct val="90000"/>
        </a:lnSpc>
        <a:spcBef>
          <a:spcPts val="1055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1pPr>
      <a:lvl2pPr marL="723245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531" kern="1200">
          <a:solidFill>
            <a:schemeClr val="tx1"/>
          </a:solidFill>
          <a:latin typeface="+mn-lt"/>
          <a:ea typeface="+mn-ea"/>
          <a:cs typeface="+mn-cs"/>
        </a:defRPr>
      </a:lvl2pPr>
      <a:lvl3pPr marL="1205408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109" kern="1200">
          <a:solidFill>
            <a:schemeClr val="tx1"/>
          </a:solidFill>
          <a:latin typeface="+mn-lt"/>
          <a:ea typeface="+mn-ea"/>
          <a:cs typeface="+mn-cs"/>
        </a:defRPr>
      </a:lvl3pPr>
      <a:lvl4pPr marL="1687571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2169734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65189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3134060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616223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409838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1pPr>
      <a:lvl2pPr marL="482163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2pPr>
      <a:lvl3pPr marL="96432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3pPr>
      <a:lvl4pPr marL="144648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192865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41081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289297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37514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3857305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audio" Target="../media/audio4.wav"/><Relationship Id="rId4" Type="http://schemas.openxmlformats.org/officeDocument/2006/relationships/audio" Target="../media/audio3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slideLayout" Target="../slideLayouts/slideLayout3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7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1.png"/><Relationship Id="rId3" Type="http://schemas.openxmlformats.org/officeDocument/2006/relationships/notesSlide" Target="../notesSlides/notesSlide7.xml"/><Relationship Id="rId7" Type="http://schemas.openxmlformats.org/officeDocument/2006/relationships/oleObject" Target="../embeddings/oleObject2.bin"/><Relationship Id="rId12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8.png"/><Relationship Id="rId11" Type="http://schemas.openxmlformats.org/officeDocument/2006/relationships/image" Target="../media/image13.jpeg"/><Relationship Id="rId5" Type="http://schemas.openxmlformats.org/officeDocument/2006/relationships/oleObject" Target="../embeddings/oleObject1.bin"/><Relationship Id="rId15" Type="http://schemas.openxmlformats.org/officeDocument/2006/relationships/image" Target="../media/image12.png"/><Relationship Id="rId10" Type="http://schemas.openxmlformats.org/officeDocument/2006/relationships/image" Target="../media/image10.png"/><Relationship Id="rId4" Type="http://schemas.openxmlformats.org/officeDocument/2006/relationships/audio" Target="../media/audio1.wav"/><Relationship Id="rId9" Type="http://schemas.openxmlformats.org/officeDocument/2006/relationships/oleObject" Target="../embeddings/oleObject3.bin"/><Relationship Id="rId14" Type="http://schemas.openxmlformats.org/officeDocument/2006/relationships/oleObject" Target="../embeddings/oleObject5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5" descr="C:\Users\Administrator\Desktop\2336783_093354051868_2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1"/>
            <a:ext cx="12858750" cy="723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1981202" y="1530375"/>
            <a:ext cx="8896348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8000" dirty="0">
                <a:solidFill>
                  <a:schemeClr val="bg1"/>
                </a:solidFill>
                <a:cs typeface="Arial" panose="020B0604020202020204" pitchFamily="34" charset="0"/>
              </a:rPr>
              <a:t>简单机械</a:t>
            </a:r>
            <a:r>
              <a:rPr lang="en-US" altLang="zh-CN" sz="8000" dirty="0">
                <a:solidFill>
                  <a:schemeClr val="bg1"/>
                </a:solidFill>
                <a:cs typeface="Arial" panose="020B0604020202020204" pitchFamily="34" charset="0"/>
              </a:rPr>
              <a:t>--</a:t>
            </a:r>
            <a:r>
              <a:rPr lang="zh-CN" altLang="en-US" sz="8000" dirty="0">
                <a:solidFill>
                  <a:schemeClr val="bg1"/>
                </a:solidFill>
                <a:cs typeface="Arial" panose="020B0604020202020204" pitchFamily="34" charset="0"/>
              </a:rPr>
              <a:t>杠杆</a:t>
            </a:r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3864640" y="3459077"/>
            <a:ext cx="2159404" cy="288147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square" lIns="36000" tIns="36000" rIns="3600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ts val="0"/>
              </a:spcBef>
              <a:buNone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主讲人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:</a:t>
            </a: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阙龙顺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" name="矩形 259"/>
          <p:cNvSpPr>
            <a:spLocks noChangeArrowheads="1"/>
          </p:cNvSpPr>
          <p:nvPr/>
        </p:nvSpPr>
        <p:spPr bwMode="auto">
          <a:xfrm>
            <a:off x="6609593" y="3459077"/>
            <a:ext cx="2303324" cy="288147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square" lIns="36000" tIns="36000" rIns="3600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ts val="0"/>
              </a:spcBef>
              <a:buNone/>
            </a:pP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Speaker: </a:t>
            </a:r>
          </a:p>
        </p:txBody>
      </p:sp>
      <p:sp>
        <p:nvSpPr>
          <p:cNvPr id="11" name="矩形 259"/>
          <p:cNvSpPr>
            <a:spLocks noChangeArrowheads="1"/>
          </p:cNvSpPr>
          <p:nvPr/>
        </p:nvSpPr>
        <p:spPr bwMode="auto">
          <a:xfrm>
            <a:off x="2899224" y="1042818"/>
            <a:ext cx="7060302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dirty="0">
                <a:solidFill>
                  <a:schemeClr val="bg1"/>
                </a:solidFill>
                <a:cs typeface="Arial" panose="020B0604020202020204" pitchFamily="34" charset="0"/>
              </a:rPr>
              <a:t> STUDENTS LESSON PPT</a:t>
            </a:r>
            <a:endParaRPr lang="zh-CN" altLang="en-US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pic>
        <p:nvPicPr>
          <p:cNvPr id="2" name="Daydream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124575" y="-130719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1058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300"/>
                            </p:stCondLst>
                            <p:childTnLst>
                              <p:par>
                                <p:cTn id="2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8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650"/>
                            </p:stCondLst>
                            <p:childTnLst>
                              <p:par>
                                <p:cTn id="3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15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6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/>
      <p:bldP spid="8" grpId="1"/>
      <p:bldP spid="9" grpId="0" animBg="1"/>
      <p:bldP spid="10" grpId="0" animBg="1"/>
      <p:bldP spid="11" grpId="0"/>
      <p:bldP spid="11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86459" y="177189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知识预备</a:t>
            </a:r>
            <a:endParaRPr lang="en-US" altLang="zh-CN" sz="3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Text Box 18">
            <a:extLst>
              <a:ext uri="{FF2B5EF4-FFF2-40B4-BE49-F238E27FC236}">
                <a16:creationId xmlns:a16="http://schemas.microsoft.com/office/drawing/2014/main" id="{D4923A70-D7AD-4FF7-8630-EF1EF29609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1151" y="6437139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zh-CN" altLang="en-US" sz="2400">
              <a:latin typeface="Times New Roman" pitchFamily="18" charset="0"/>
            </a:endParaRPr>
          </a:p>
        </p:txBody>
      </p:sp>
      <p:sp>
        <p:nvSpPr>
          <p:cNvPr id="30" name="TextBox 1">
            <a:extLst>
              <a:ext uri="{FF2B5EF4-FFF2-40B4-BE49-F238E27FC236}">
                <a16:creationId xmlns:a16="http://schemas.microsoft.com/office/drawing/2014/main" id="{38E1E8DC-50E5-4D22-82CB-79FB8D138D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8208" y="902391"/>
            <a:ext cx="820896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画出以下各图中点</a:t>
            </a:r>
            <a:r>
              <a:rPr lang="en-US" altLang="zh-CN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O</a:t>
            </a:r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到线</a:t>
            </a:r>
            <a:r>
              <a:rPr lang="en-US" altLang="zh-CN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AB</a:t>
            </a:r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的距离</a:t>
            </a: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26DA76E6-7A0F-4475-940B-6CD2C80B15D7}"/>
              </a:ext>
            </a:extLst>
          </p:cNvPr>
          <p:cNvSpPr/>
          <p:nvPr/>
        </p:nvSpPr>
        <p:spPr>
          <a:xfrm>
            <a:off x="3836271" y="2269229"/>
            <a:ext cx="144462" cy="14446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82B2CF04-0ADC-4E65-A4C5-BB8780150C5F}"/>
              </a:ext>
            </a:extLst>
          </p:cNvPr>
          <p:cNvCxnSpPr/>
          <p:nvPr/>
        </p:nvCxnSpPr>
        <p:spPr>
          <a:xfrm>
            <a:off x="3115546" y="3528116"/>
            <a:ext cx="1728787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DC2BD007-CB9D-4C64-AC02-1579611FF763}"/>
              </a:ext>
            </a:extLst>
          </p:cNvPr>
          <p:cNvCxnSpPr/>
          <p:nvPr/>
        </p:nvCxnSpPr>
        <p:spPr>
          <a:xfrm>
            <a:off x="3907708" y="2342254"/>
            <a:ext cx="0" cy="1185862"/>
          </a:xfrm>
          <a:prstGeom prst="line">
            <a:avLst/>
          </a:prstGeom>
          <a:ln>
            <a:solidFill>
              <a:srgbClr val="FF0000"/>
            </a:solidFill>
            <a:prstDash val="lg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1" name="椭圆 40">
            <a:extLst>
              <a:ext uri="{FF2B5EF4-FFF2-40B4-BE49-F238E27FC236}">
                <a16:creationId xmlns:a16="http://schemas.microsoft.com/office/drawing/2014/main" id="{9D7FAA15-B5B1-4307-B4E8-373448CA0B93}"/>
              </a:ext>
            </a:extLst>
          </p:cNvPr>
          <p:cNvSpPr/>
          <p:nvPr/>
        </p:nvSpPr>
        <p:spPr>
          <a:xfrm>
            <a:off x="4483971" y="4672704"/>
            <a:ext cx="144462" cy="14446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ECB18D8A-5FAB-41DF-AC5C-30BD33C2884A}"/>
              </a:ext>
            </a:extLst>
          </p:cNvPr>
          <p:cNvSpPr/>
          <p:nvPr/>
        </p:nvSpPr>
        <p:spPr>
          <a:xfrm>
            <a:off x="5773021" y="5652191"/>
            <a:ext cx="144462" cy="14287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3A2DC267-6E11-4A57-B641-D45F4186BEF6}"/>
              </a:ext>
            </a:extLst>
          </p:cNvPr>
          <p:cNvSpPr/>
          <p:nvPr/>
        </p:nvSpPr>
        <p:spPr>
          <a:xfrm>
            <a:off x="9284571" y="2554979"/>
            <a:ext cx="144462" cy="14287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60678FA3-4BBB-4E9E-B02D-9302F8D06A7A}"/>
              </a:ext>
            </a:extLst>
          </p:cNvPr>
          <p:cNvSpPr/>
          <p:nvPr/>
        </p:nvSpPr>
        <p:spPr>
          <a:xfrm>
            <a:off x="5923833" y="2269229"/>
            <a:ext cx="144463" cy="144462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F52A0802-C907-44FC-B21D-3B6C81B714F9}"/>
              </a:ext>
            </a:extLst>
          </p:cNvPr>
          <p:cNvCxnSpPr/>
          <p:nvPr/>
        </p:nvCxnSpPr>
        <p:spPr>
          <a:xfrm flipV="1">
            <a:off x="6212758" y="2747066"/>
            <a:ext cx="1368425" cy="1106488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5764E20D-3A84-474A-A193-D711A3A1417D}"/>
              </a:ext>
            </a:extLst>
          </p:cNvPr>
          <p:cNvCxnSpPr/>
          <p:nvPr/>
        </p:nvCxnSpPr>
        <p:spPr>
          <a:xfrm>
            <a:off x="8316196" y="2596254"/>
            <a:ext cx="488950" cy="125730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E749ECA9-CD71-44B8-BF78-F64B610335A8}"/>
              </a:ext>
            </a:extLst>
          </p:cNvPr>
          <p:cNvCxnSpPr/>
          <p:nvPr/>
        </p:nvCxnSpPr>
        <p:spPr>
          <a:xfrm>
            <a:off x="2890121" y="5798241"/>
            <a:ext cx="1017587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1CC2FC0C-43CC-4D7E-B015-5F3BCACA8D2A}"/>
              </a:ext>
            </a:extLst>
          </p:cNvPr>
          <p:cNvCxnSpPr/>
          <p:nvPr/>
        </p:nvCxnSpPr>
        <p:spPr>
          <a:xfrm>
            <a:off x="6571533" y="4502841"/>
            <a:ext cx="1025525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5135BD60-607B-4702-AA4D-511A41271199}"/>
              </a:ext>
            </a:extLst>
          </p:cNvPr>
          <p:cNvCxnSpPr/>
          <p:nvPr/>
        </p:nvCxnSpPr>
        <p:spPr>
          <a:xfrm>
            <a:off x="9357596" y="5194991"/>
            <a:ext cx="598487" cy="71120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0" name="椭圆 49">
            <a:extLst>
              <a:ext uri="{FF2B5EF4-FFF2-40B4-BE49-F238E27FC236}">
                <a16:creationId xmlns:a16="http://schemas.microsoft.com/office/drawing/2014/main" id="{D13F7C0F-88C3-449E-AA78-E4ADE0A4F234}"/>
              </a:ext>
            </a:extLst>
          </p:cNvPr>
          <p:cNvSpPr/>
          <p:nvPr/>
        </p:nvSpPr>
        <p:spPr>
          <a:xfrm flipH="1" flipV="1">
            <a:off x="8168558" y="5072754"/>
            <a:ext cx="160338" cy="122237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993C12D7-4CFB-4EA5-8DA5-65237C2FE7BF}"/>
              </a:ext>
            </a:extLst>
          </p:cNvPr>
          <p:cNvSpPr/>
          <p:nvPr/>
        </p:nvSpPr>
        <p:spPr>
          <a:xfrm>
            <a:off x="2828208" y="2102541"/>
            <a:ext cx="2447925" cy="17510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F6AF41AD-1828-4392-8DAE-FB92C42CAD26}"/>
              </a:ext>
            </a:extLst>
          </p:cNvPr>
          <p:cNvSpPr/>
          <p:nvPr/>
        </p:nvSpPr>
        <p:spPr>
          <a:xfrm>
            <a:off x="5492033" y="2102541"/>
            <a:ext cx="2160588" cy="17510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20915F3C-E1F7-4677-8749-59BB66899B15}"/>
              </a:ext>
            </a:extLst>
          </p:cNvPr>
          <p:cNvSpPr/>
          <p:nvPr/>
        </p:nvSpPr>
        <p:spPr>
          <a:xfrm>
            <a:off x="7857408" y="2100954"/>
            <a:ext cx="2160588" cy="1752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C52E82EB-0E12-4333-BB99-57CAC7036893}"/>
              </a:ext>
            </a:extLst>
          </p:cNvPr>
          <p:cNvSpPr/>
          <p:nvPr/>
        </p:nvSpPr>
        <p:spPr>
          <a:xfrm>
            <a:off x="7857408" y="4345679"/>
            <a:ext cx="2160588" cy="17510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30ECA1D6-DB15-476D-AD32-99EAE2F8B887}"/>
              </a:ext>
            </a:extLst>
          </p:cNvPr>
          <p:cNvSpPr/>
          <p:nvPr/>
        </p:nvSpPr>
        <p:spPr>
          <a:xfrm>
            <a:off x="5436471" y="4326629"/>
            <a:ext cx="2160587" cy="1752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30B49D6A-7721-46F5-A785-3941E352E3C5}"/>
              </a:ext>
            </a:extLst>
          </p:cNvPr>
          <p:cNvSpPr/>
          <p:nvPr/>
        </p:nvSpPr>
        <p:spPr>
          <a:xfrm>
            <a:off x="2828208" y="4318691"/>
            <a:ext cx="2160588" cy="17510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699B37EF-272C-410F-BCEF-07665794F6FF}"/>
              </a:ext>
            </a:extLst>
          </p:cNvPr>
          <p:cNvCxnSpPr/>
          <p:nvPr/>
        </p:nvCxnSpPr>
        <p:spPr>
          <a:xfrm>
            <a:off x="5996858" y="2342254"/>
            <a:ext cx="792163" cy="958850"/>
          </a:xfrm>
          <a:prstGeom prst="line">
            <a:avLst/>
          </a:prstGeom>
          <a:ln w="317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直角三角形 57">
            <a:extLst>
              <a:ext uri="{FF2B5EF4-FFF2-40B4-BE49-F238E27FC236}">
                <a16:creationId xmlns:a16="http://schemas.microsoft.com/office/drawing/2014/main" id="{B98DEAF4-849A-434B-B9C1-C7C76E3A8238}"/>
              </a:ext>
            </a:extLst>
          </p:cNvPr>
          <p:cNvSpPr/>
          <p:nvPr/>
        </p:nvSpPr>
        <p:spPr>
          <a:xfrm>
            <a:off x="3980733" y="1502466"/>
            <a:ext cx="1150938" cy="1990725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0" name="直角三角形 59">
            <a:extLst>
              <a:ext uri="{FF2B5EF4-FFF2-40B4-BE49-F238E27FC236}">
                <a16:creationId xmlns:a16="http://schemas.microsoft.com/office/drawing/2014/main" id="{A4138FC5-C14D-4DDD-B749-BD3E2CBE08DD}"/>
              </a:ext>
            </a:extLst>
          </p:cNvPr>
          <p:cNvSpPr/>
          <p:nvPr/>
        </p:nvSpPr>
        <p:spPr>
          <a:xfrm>
            <a:off x="9092582" y="2208341"/>
            <a:ext cx="1440160" cy="2184833"/>
          </a:xfrm>
          <a:prstGeom prst="rtTriangle">
            <a:avLst/>
          </a:prstGeom>
          <a:scene3d>
            <a:camera prst="orthographicFront">
              <a:rot lat="0" lon="0" rev="174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FB5D19A3-1811-4C6B-9127-B0EBEA813373}"/>
              </a:ext>
            </a:extLst>
          </p:cNvPr>
          <p:cNvCxnSpPr>
            <a:stCxn id="43" idx="6"/>
          </p:cNvCxnSpPr>
          <p:nvPr/>
        </p:nvCxnSpPr>
        <p:spPr>
          <a:xfrm flipH="1">
            <a:off x="8474946" y="2626416"/>
            <a:ext cx="954087" cy="350838"/>
          </a:xfrm>
          <a:prstGeom prst="line">
            <a:avLst/>
          </a:prstGeom>
          <a:ln w="317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32121BA9-81E7-45F9-B609-62B38380D1A8}"/>
              </a:ext>
            </a:extLst>
          </p:cNvPr>
          <p:cNvCxnSpPr/>
          <p:nvPr/>
        </p:nvCxnSpPr>
        <p:spPr>
          <a:xfrm>
            <a:off x="3836271" y="5795066"/>
            <a:ext cx="1008062" cy="0"/>
          </a:xfrm>
          <a:prstGeom prst="line">
            <a:avLst/>
          </a:prstGeom>
          <a:ln w="317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直角三角形 62">
            <a:extLst>
              <a:ext uri="{FF2B5EF4-FFF2-40B4-BE49-F238E27FC236}">
                <a16:creationId xmlns:a16="http://schemas.microsoft.com/office/drawing/2014/main" id="{123A2902-37B3-45CD-80F3-CE38096B102F}"/>
              </a:ext>
            </a:extLst>
          </p:cNvPr>
          <p:cNvSpPr/>
          <p:nvPr/>
        </p:nvSpPr>
        <p:spPr>
          <a:xfrm flipH="1">
            <a:off x="3331446" y="4007541"/>
            <a:ext cx="1152525" cy="1728788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F4EFF295-5A41-4A91-BE90-94CE257CD948}"/>
              </a:ext>
            </a:extLst>
          </p:cNvPr>
          <p:cNvCxnSpPr/>
          <p:nvPr/>
        </p:nvCxnSpPr>
        <p:spPr>
          <a:xfrm>
            <a:off x="4555408" y="4817166"/>
            <a:ext cx="0" cy="981075"/>
          </a:xfrm>
          <a:prstGeom prst="line">
            <a:avLst/>
          </a:prstGeom>
          <a:ln w="317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5456B7AC-19D9-467F-B890-E18EAE25F870}"/>
              </a:ext>
            </a:extLst>
          </p:cNvPr>
          <p:cNvCxnSpPr/>
          <p:nvPr/>
        </p:nvCxnSpPr>
        <p:spPr>
          <a:xfrm flipH="1">
            <a:off x="5436471" y="4502841"/>
            <a:ext cx="1135062" cy="0"/>
          </a:xfrm>
          <a:prstGeom prst="line">
            <a:avLst/>
          </a:prstGeom>
          <a:ln w="317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直角三角形 65">
            <a:extLst>
              <a:ext uri="{FF2B5EF4-FFF2-40B4-BE49-F238E27FC236}">
                <a16:creationId xmlns:a16="http://schemas.microsoft.com/office/drawing/2014/main" id="{B172F35A-FE9A-442B-BC78-911EEB99B11F}"/>
              </a:ext>
            </a:extLst>
          </p:cNvPr>
          <p:cNvSpPr/>
          <p:nvPr/>
        </p:nvSpPr>
        <p:spPr>
          <a:xfrm flipV="1">
            <a:off x="5923833" y="4582216"/>
            <a:ext cx="1601788" cy="2282825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F5A71287-45D1-4DDA-B709-EA927CFACAB7}"/>
              </a:ext>
            </a:extLst>
          </p:cNvPr>
          <p:cNvCxnSpPr>
            <a:stCxn id="42" idx="0"/>
          </p:cNvCxnSpPr>
          <p:nvPr/>
        </p:nvCxnSpPr>
        <p:spPr>
          <a:xfrm flipV="1">
            <a:off x="5844458" y="4502841"/>
            <a:ext cx="0" cy="1149350"/>
          </a:xfrm>
          <a:prstGeom prst="line">
            <a:avLst/>
          </a:prstGeom>
          <a:ln w="317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>
            <a:extLst>
              <a:ext uri="{FF2B5EF4-FFF2-40B4-BE49-F238E27FC236}">
                <a16:creationId xmlns:a16="http://schemas.microsoft.com/office/drawing/2014/main" id="{03B6D999-4442-4256-90E9-E6AFAD7FE846}"/>
              </a:ext>
            </a:extLst>
          </p:cNvPr>
          <p:cNvCxnSpPr/>
          <p:nvPr/>
        </p:nvCxnSpPr>
        <p:spPr>
          <a:xfrm flipH="1" flipV="1">
            <a:off x="8516221" y="4285354"/>
            <a:ext cx="796925" cy="858837"/>
          </a:xfrm>
          <a:prstGeom prst="line">
            <a:avLst/>
          </a:prstGeom>
          <a:ln w="31750">
            <a:solidFill>
              <a:srgbClr val="0000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直角三角形 68">
            <a:extLst>
              <a:ext uri="{FF2B5EF4-FFF2-40B4-BE49-F238E27FC236}">
                <a16:creationId xmlns:a16="http://schemas.microsoft.com/office/drawing/2014/main" id="{7B4C7C89-E79E-46FC-9079-3AC3CAEF638C}"/>
              </a:ext>
            </a:extLst>
          </p:cNvPr>
          <p:cNvSpPr/>
          <p:nvPr/>
        </p:nvSpPr>
        <p:spPr>
          <a:xfrm rot="10800000" flipH="1">
            <a:off x="6522790" y="543198"/>
            <a:ext cx="1607262" cy="2554913"/>
          </a:xfrm>
          <a:prstGeom prst="rtTriangle">
            <a:avLst/>
          </a:prstGeom>
          <a:scene3d>
            <a:camera prst="orthographicFront">
              <a:rot lat="0" lon="0" rev="78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70" name="直接连接符 69">
            <a:extLst>
              <a:ext uri="{FF2B5EF4-FFF2-40B4-BE49-F238E27FC236}">
                <a16:creationId xmlns:a16="http://schemas.microsoft.com/office/drawing/2014/main" id="{E44BCCB9-5610-4A4E-9690-DD6D556F11B9}"/>
              </a:ext>
            </a:extLst>
          </p:cNvPr>
          <p:cNvCxnSpPr>
            <a:stCxn id="50" idx="2"/>
          </p:cNvCxnSpPr>
          <p:nvPr/>
        </p:nvCxnSpPr>
        <p:spPr>
          <a:xfrm flipV="1">
            <a:off x="8328896" y="4715566"/>
            <a:ext cx="476250" cy="417513"/>
          </a:xfrm>
          <a:prstGeom prst="line">
            <a:avLst/>
          </a:prstGeom>
          <a:ln w="317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直角三角形 71">
            <a:extLst>
              <a:ext uri="{FF2B5EF4-FFF2-40B4-BE49-F238E27FC236}">
                <a16:creationId xmlns:a16="http://schemas.microsoft.com/office/drawing/2014/main" id="{0395CF5D-9C3F-4F74-A5AA-5E542BA20564}"/>
              </a:ext>
            </a:extLst>
          </p:cNvPr>
          <p:cNvSpPr/>
          <p:nvPr/>
        </p:nvSpPr>
        <p:spPr>
          <a:xfrm flipH="1">
            <a:off x="8000114" y="4848876"/>
            <a:ext cx="1083145" cy="1862618"/>
          </a:xfrm>
          <a:prstGeom prst="rtTriangle">
            <a:avLst/>
          </a:prstGeom>
          <a:scene3d>
            <a:camera prst="orthographicFront">
              <a:rot lat="0" lon="0" rev="78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9009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8" grpId="1" animBg="1"/>
      <p:bldP spid="63" grpId="0" animBg="1"/>
      <p:bldP spid="63" grpId="1" animBg="1"/>
      <p:bldP spid="66" grpId="0" animBg="1"/>
      <p:bldP spid="66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465148" y="2178606"/>
            <a:ext cx="9859169" cy="1028048"/>
            <a:chOff x="1388919" y="2065754"/>
            <a:chExt cx="9348466" cy="974795"/>
          </a:xfrm>
        </p:grpSpPr>
        <p:grpSp>
          <p:nvGrpSpPr>
            <p:cNvPr id="7" name="Group 6"/>
            <p:cNvGrpSpPr/>
            <p:nvPr/>
          </p:nvGrpSpPr>
          <p:grpSpPr>
            <a:xfrm>
              <a:off x="7930887" y="2065754"/>
              <a:ext cx="2180656" cy="973863"/>
              <a:chOff x="7834976" y="2123810"/>
              <a:chExt cx="2313180" cy="1033047"/>
            </a:xfrm>
          </p:grpSpPr>
          <p:sp>
            <p:nvSpPr>
              <p:cNvPr id="8" name="Rectangle 7"/>
              <p:cNvSpPr>
                <a:spLocks noChangeArrowheads="1"/>
              </p:cNvSpPr>
              <p:nvPr/>
            </p:nvSpPr>
            <p:spPr bwMode="auto">
              <a:xfrm rot="5400000" flipH="1">
                <a:off x="8861840" y="1870541"/>
                <a:ext cx="259452" cy="231318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9" name="Rectangle 8"/>
              <p:cNvSpPr>
                <a:spLocks noChangeArrowheads="1"/>
              </p:cNvSpPr>
              <p:nvPr/>
            </p:nvSpPr>
            <p:spPr bwMode="auto">
              <a:xfrm rot="5400000" flipH="1">
                <a:off x="8864220" y="1613470"/>
                <a:ext cx="254692" cy="2313180"/>
              </a:xfrm>
              <a:prstGeom prst="rect">
                <a:avLst/>
              </a:prstGeom>
              <a:solidFill>
                <a:schemeClr val="accent4">
                  <a:alpha val="87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0" name="Rectangle 9"/>
              <p:cNvSpPr>
                <a:spLocks noChangeArrowheads="1"/>
              </p:cNvSpPr>
              <p:nvPr/>
            </p:nvSpPr>
            <p:spPr bwMode="auto">
              <a:xfrm rot="5400000" flipH="1">
                <a:off x="8861840" y="1356398"/>
                <a:ext cx="259452" cy="2313180"/>
              </a:xfrm>
              <a:prstGeom prst="rect">
                <a:avLst/>
              </a:prstGeom>
              <a:solidFill>
                <a:schemeClr val="accent4">
                  <a:alpha val="70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1" name="Rectangle 10"/>
              <p:cNvSpPr>
                <a:spLocks noChangeArrowheads="1"/>
              </p:cNvSpPr>
              <p:nvPr/>
            </p:nvSpPr>
            <p:spPr bwMode="auto">
              <a:xfrm rot="5400000" flipH="1">
                <a:off x="8861840" y="1096946"/>
                <a:ext cx="259452" cy="2313180"/>
              </a:xfrm>
              <a:prstGeom prst="rect">
                <a:avLst/>
              </a:prstGeom>
              <a:solidFill>
                <a:schemeClr val="accent4">
                  <a:alpha val="45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>
              <a:off x="5750232" y="2065754"/>
              <a:ext cx="2180656" cy="973863"/>
              <a:chOff x="5521797" y="2123810"/>
              <a:chExt cx="2313180" cy="1033047"/>
            </a:xfrm>
          </p:grpSpPr>
          <p:sp>
            <p:nvSpPr>
              <p:cNvPr id="13" name="Rectangle 12"/>
              <p:cNvSpPr>
                <a:spLocks noChangeArrowheads="1"/>
              </p:cNvSpPr>
              <p:nvPr/>
            </p:nvSpPr>
            <p:spPr bwMode="auto">
              <a:xfrm rot="5400000" flipH="1">
                <a:off x="6548661" y="1870541"/>
                <a:ext cx="259452" cy="231318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4" name="Rectangle 13"/>
              <p:cNvSpPr>
                <a:spLocks noChangeArrowheads="1"/>
              </p:cNvSpPr>
              <p:nvPr/>
            </p:nvSpPr>
            <p:spPr bwMode="auto">
              <a:xfrm rot="5400000" flipH="1">
                <a:off x="6551041" y="1613470"/>
                <a:ext cx="254692" cy="2313180"/>
              </a:xfrm>
              <a:prstGeom prst="rect">
                <a:avLst/>
              </a:prstGeom>
              <a:solidFill>
                <a:schemeClr val="accent3">
                  <a:alpha val="87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5" name="Rectangle 14"/>
              <p:cNvSpPr>
                <a:spLocks noChangeArrowheads="1"/>
              </p:cNvSpPr>
              <p:nvPr/>
            </p:nvSpPr>
            <p:spPr bwMode="auto">
              <a:xfrm rot="5400000" flipH="1">
                <a:off x="6548661" y="1356398"/>
                <a:ext cx="259452" cy="2313180"/>
              </a:xfrm>
              <a:prstGeom prst="rect">
                <a:avLst/>
              </a:prstGeom>
              <a:solidFill>
                <a:schemeClr val="accent3">
                  <a:alpha val="70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6" name="Rectangle 15"/>
              <p:cNvSpPr>
                <a:spLocks noChangeArrowheads="1"/>
              </p:cNvSpPr>
              <p:nvPr/>
            </p:nvSpPr>
            <p:spPr bwMode="auto">
              <a:xfrm rot="5400000" flipH="1">
                <a:off x="6548661" y="1096946"/>
                <a:ext cx="259452" cy="2313180"/>
              </a:xfrm>
              <a:prstGeom prst="rect">
                <a:avLst/>
              </a:prstGeom>
              <a:solidFill>
                <a:schemeClr val="accent3">
                  <a:alpha val="45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3569575" y="2065754"/>
              <a:ext cx="2180656" cy="973863"/>
              <a:chOff x="3208617" y="2123810"/>
              <a:chExt cx="2313180" cy="1033047"/>
            </a:xfrm>
          </p:grpSpPr>
          <p:sp>
            <p:nvSpPr>
              <p:cNvPr id="18" name="Rectangle 17"/>
              <p:cNvSpPr>
                <a:spLocks noChangeArrowheads="1"/>
              </p:cNvSpPr>
              <p:nvPr/>
            </p:nvSpPr>
            <p:spPr bwMode="auto">
              <a:xfrm rot="5400000" flipH="1">
                <a:off x="4235481" y="1870541"/>
                <a:ext cx="259452" cy="231318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9" name="Rectangle 18"/>
              <p:cNvSpPr>
                <a:spLocks noChangeArrowheads="1"/>
              </p:cNvSpPr>
              <p:nvPr/>
            </p:nvSpPr>
            <p:spPr bwMode="auto">
              <a:xfrm rot="5400000" flipH="1">
                <a:off x="4237861" y="1613470"/>
                <a:ext cx="254692" cy="2313180"/>
              </a:xfrm>
              <a:prstGeom prst="rect">
                <a:avLst/>
              </a:prstGeom>
              <a:solidFill>
                <a:schemeClr val="accent2">
                  <a:alpha val="87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20" name="Rectangle 19"/>
              <p:cNvSpPr>
                <a:spLocks noChangeArrowheads="1"/>
              </p:cNvSpPr>
              <p:nvPr/>
            </p:nvSpPr>
            <p:spPr bwMode="auto">
              <a:xfrm rot="5400000" flipH="1">
                <a:off x="4235481" y="1356398"/>
                <a:ext cx="259452" cy="2313180"/>
              </a:xfrm>
              <a:prstGeom prst="rect">
                <a:avLst/>
              </a:prstGeom>
              <a:solidFill>
                <a:schemeClr val="accent2">
                  <a:alpha val="70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21" name="Rectangle 20"/>
              <p:cNvSpPr>
                <a:spLocks noChangeArrowheads="1"/>
              </p:cNvSpPr>
              <p:nvPr/>
            </p:nvSpPr>
            <p:spPr bwMode="auto">
              <a:xfrm rot="5400000" flipH="1">
                <a:off x="4235481" y="1096946"/>
                <a:ext cx="259452" cy="2313180"/>
              </a:xfrm>
              <a:prstGeom prst="rect">
                <a:avLst/>
              </a:prstGeom>
              <a:solidFill>
                <a:schemeClr val="accent2">
                  <a:alpha val="45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1388919" y="2065754"/>
              <a:ext cx="2180656" cy="973863"/>
              <a:chOff x="895437" y="2123810"/>
              <a:chExt cx="2313180" cy="1033047"/>
            </a:xfrm>
          </p:grpSpPr>
          <p:sp>
            <p:nvSpPr>
              <p:cNvPr id="23" name="Rectangle 22"/>
              <p:cNvSpPr>
                <a:spLocks noChangeArrowheads="1"/>
              </p:cNvSpPr>
              <p:nvPr/>
            </p:nvSpPr>
            <p:spPr bwMode="auto">
              <a:xfrm rot="5400000" flipH="1">
                <a:off x="1922301" y="1870541"/>
                <a:ext cx="259452" cy="23131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24" name="Rectangle 23"/>
              <p:cNvSpPr>
                <a:spLocks noChangeArrowheads="1"/>
              </p:cNvSpPr>
              <p:nvPr/>
            </p:nvSpPr>
            <p:spPr bwMode="auto">
              <a:xfrm rot="5400000" flipH="1">
                <a:off x="1924681" y="1613470"/>
                <a:ext cx="254692" cy="2313180"/>
              </a:xfrm>
              <a:prstGeom prst="rect">
                <a:avLst/>
              </a:prstGeom>
              <a:solidFill>
                <a:schemeClr val="accent1">
                  <a:alpha val="87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25" name="Rectangle 24"/>
              <p:cNvSpPr>
                <a:spLocks noChangeArrowheads="1"/>
              </p:cNvSpPr>
              <p:nvPr/>
            </p:nvSpPr>
            <p:spPr bwMode="auto">
              <a:xfrm rot="5400000" flipH="1">
                <a:off x="1922301" y="1356398"/>
                <a:ext cx="259452" cy="2313180"/>
              </a:xfrm>
              <a:prstGeom prst="rect">
                <a:avLst/>
              </a:prstGeom>
              <a:solidFill>
                <a:schemeClr val="accent1">
                  <a:alpha val="70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26" name="Rectangle 25"/>
              <p:cNvSpPr>
                <a:spLocks noChangeArrowheads="1"/>
              </p:cNvSpPr>
              <p:nvPr/>
            </p:nvSpPr>
            <p:spPr bwMode="auto">
              <a:xfrm rot="5400000" flipH="1">
                <a:off x="1922301" y="1096946"/>
                <a:ext cx="259452" cy="2313180"/>
              </a:xfrm>
              <a:prstGeom prst="rect">
                <a:avLst/>
              </a:prstGeom>
              <a:solidFill>
                <a:schemeClr val="accent1">
                  <a:alpha val="45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 rot="16200000">
              <a:off x="9941163" y="2244327"/>
              <a:ext cx="966601" cy="625843"/>
              <a:chOff x="5510020" y="5133608"/>
              <a:chExt cx="1189361" cy="625843"/>
            </a:xfrm>
          </p:grpSpPr>
          <p:sp>
            <p:nvSpPr>
              <p:cNvPr id="35" name="Freeform 7"/>
              <p:cNvSpPr>
                <a:spLocks/>
              </p:cNvSpPr>
              <p:nvPr/>
            </p:nvSpPr>
            <p:spPr bwMode="auto">
              <a:xfrm>
                <a:off x="5510020" y="5133608"/>
                <a:ext cx="1189361" cy="625843"/>
              </a:xfrm>
              <a:custGeom>
                <a:avLst/>
                <a:gdLst>
                  <a:gd name="T0" fmla="*/ 260 w 520"/>
                  <a:gd name="T1" fmla="*/ 261 h 261"/>
                  <a:gd name="T2" fmla="*/ 0 w 520"/>
                  <a:gd name="T3" fmla="*/ 0 h 261"/>
                  <a:gd name="T4" fmla="*/ 520 w 520"/>
                  <a:gd name="T5" fmla="*/ 0 h 261"/>
                  <a:gd name="T6" fmla="*/ 260 w 520"/>
                  <a:gd name="T7" fmla="*/ 26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0" h="261">
                    <a:moveTo>
                      <a:pt x="260" y="261"/>
                    </a:moveTo>
                    <a:lnTo>
                      <a:pt x="0" y="0"/>
                    </a:lnTo>
                    <a:lnTo>
                      <a:pt x="520" y="0"/>
                    </a:lnTo>
                    <a:lnTo>
                      <a:pt x="260" y="261"/>
                    </a:lnTo>
                    <a:close/>
                  </a:path>
                </a:pathLst>
              </a:custGeom>
              <a:solidFill>
                <a:srgbClr val="ECAE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36" name="Freeform 13"/>
              <p:cNvSpPr>
                <a:spLocks/>
              </p:cNvSpPr>
              <p:nvPr/>
            </p:nvSpPr>
            <p:spPr bwMode="auto">
              <a:xfrm>
                <a:off x="5930870" y="5572416"/>
                <a:ext cx="347659" cy="187034"/>
              </a:xfrm>
              <a:custGeom>
                <a:avLst/>
                <a:gdLst>
                  <a:gd name="T0" fmla="*/ 76 w 152"/>
                  <a:gd name="T1" fmla="*/ 78 h 78"/>
                  <a:gd name="T2" fmla="*/ 152 w 152"/>
                  <a:gd name="T3" fmla="*/ 0 h 78"/>
                  <a:gd name="T4" fmla="*/ 0 w 152"/>
                  <a:gd name="T5" fmla="*/ 0 h 78"/>
                  <a:gd name="T6" fmla="*/ 0 w 152"/>
                  <a:gd name="T7" fmla="*/ 0 h 78"/>
                  <a:gd name="T8" fmla="*/ 76 w 152"/>
                  <a:gd name="T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" h="78">
                    <a:moveTo>
                      <a:pt x="76" y="78"/>
                    </a:moveTo>
                    <a:lnTo>
                      <a:pt x="15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76" y="78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38" name="Group 37"/>
          <p:cNvGrpSpPr/>
          <p:nvPr/>
        </p:nvGrpSpPr>
        <p:grpSpPr>
          <a:xfrm>
            <a:off x="1602883" y="3582473"/>
            <a:ext cx="1874327" cy="781256"/>
            <a:chOff x="5408083" y="2933595"/>
            <a:chExt cx="2372955" cy="740786"/>
          </a:xfrm>
        </p:grpSpPr>
        <p:sp>
          <p:nvSpPr>
            <p:cNvPr id="39" name="TextBox 38"/>
            <p:cNvSpPr txBox="1"/>
            <p:nvPr/>
          </p:nvSpPr>
          <p:spPr>
            <a:xfrm>
              <a:off x="6295090" y="2933595"/>
              <a:ext cx="585492" cy="3337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87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支点</a:t>
              </a:r>
              <a:endParaRPr lang="en-US" sz="1687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408083" y="3217418"/>
              <a:ext cx="2372955" cy="4569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1266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66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找出支点</a:t>
              </a:r>
              <a:r>
                <a:rPr lang="en-US" sz="1266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O</a:t>
              </a:r>
              <a:endParaRPr lang="en-US" sz="1266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151791" y="3582471"/>
            <a:ext cx="2781531" cy="1170850"/>
            <a:chOff x="5269113" y="2933595"/>
            <a:chExt cx="2637448" cy="1110199"/>
          </a:xfrm>
        </p:grpSpPr>
        <p:sp>
          <p:nvSpPr>
            <p:cNvPr id="42" name="TextBox 41"/>
            <p:cNvSpPr txBox="1"/>
            <p:nvPr/>
          </p:nvSpPr>
          <p:spPr>
            <a:xfrm>
              <a:off x="5269113" y="2933595"/>
              <a:ext cx="2637448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87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沿力的方向作出力的作用线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1266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66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通过力的作用点沿力的方向所引的直线，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66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叫做力的作用线。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7607902" y="3583505"/>
            <a:ext cx="2997937" cy="1365648"/>
            <a:chOff x="5166515" y="2933595"/>
            <a:chExt cx="2842644" cy="1294906"/>
          </a:xfrm>
        </p:grpSpPr>
        <p:sp>
          <p:nvSpPr>
            <p:cNvPr id="45" name="TextBox 44"/>
            <p:cNvSpPr txBox="1"/>
            <p:nvPr/>
          </p:nvSpPr>
          <p:spPr>
            <a:xfrm>
              <a:off x="5166515" y="2933595"/>
              <a:ext cx="2842644" cy="3337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87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从支点向力的作用线作垂线，</a:t>
              </a:r>
              <a:endParaRPr lang="en-US" sz="1687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408083" y="3217419"/>
              <a:ext cx="2372955" cy="10110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1266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66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并标出垂直符号，垂线两端加箭头，并标出动力臂的长度</a:t>
              </a:r>
              <a:r>
                <a:rPr lang="en-US" altLang="zh-CN" sz="1266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l1</a:t>
              </a:r>
              <a:r>
                <a:rPr lang="zh-CN" altLang="en-US" sz="1266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、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66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阻力臂的长度</a:t>
              </a:r>
              <a:r>
                <a:rPr lang="en-US" altLang="zh-CN" sz="1266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l2</a:t>
              </a:r>
              <a:r>
                <a:rPr lang="zh-CN" altLang="en-US" sz="1266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。</a:t>
              </a: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66" b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1465147" y="5262296"/>
            <a:ext cx="98591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hangingPunct="1">
              <a:buFontTx/>
              <a:buNone/>
            </a:pPr>
            <a:r>
              <a:rPr lang="zh-CN" altLang="en-US" sz="1400" b="1" dirty="0">
                <a:latin typeface="黑体" pitchFamily="49" charset="-122"/>
                <a:ea typeface="黑体" pitchFamily="49" charset="-122"/>
              </a:rPr>
              <a:t>力臂的画法，可以用下面简单的顺口溜记住：</a:t>
            </a:r>
          </a:p>
          <a:p>
            <a:pPr algn="ctr" eaLnBrk="1" hangingPunct="1">
              <a:buFontTx/>
              <a:buNone/>
            </a:pPr>
            <a:r>
              <a:rPr lang="zh-CN" altLang="en-US" sz="1400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一找点，二画线；三作垂线段</a:t>
            </a:r>
          </a:p>
        </p:txBody>
      </p:sp>
      <p:sp>
        <p:nvSpPr>
          <p:cNvPr id="50" name="矩形 49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781277" y="177189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力臂的作法</a:t>
            </a:r>
            <a:endParaRPr lang="en-US" altLang="zh-CN" sz="3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6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3520DC19-9783-415B-8F52-02A241E71BEA}"/>
              </a:ext>
            </a:extLst>
          </p:cNvPr>
          <p:cNvSpPr/>
          <p:nvPr/>
        </p:nvSpPr>
        <p:spPr>
          <a:xfrm>
            <a:off x="2304956" y="5850704"/>
            <a:ext cx="1944216" cy="6662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支点</a:t>
            </a:r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B2C12E14-9A72-400D-9576-E75726B17BF3}"/>
              </a:ext>
            </a:extLst>
          </p:cNvPr>
          <p:cNvSpPr/>
          <p:nvPr/>
        </p:nvSpPr>
        <p:spPr>
          <a:xfrm>
            <a:off x="5423620" y="5850704"/>
            <a:ext cx="1944216" cy="6662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力的作用线</a:t>
            </a:r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F8ECF880-6B40-44BF-AEE3-BCD3DF29ADEF}"/>
              </a:ext>
            </a:extLst>
          </p:cNvPr>
          <p:cNvSpPr/>
          <p:nvPr/>
        </p:nvSpPr>
        <p:spPr>
          <a:xfrm>
            <a:off x="8542284" y="5850704"/>
            <a:ext cx="1944216" cy="66623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支点到力的垂线段</a:t>
            </a:r>
          </a:p>
        </p:txBody>
      </p:sp>
    </p:spTree>
    <p:extLst>
      <p:ext uri="{BB962C8B-B14F-4D97-AF65-F5344CB8AC3E}">
        <p14:creationId xmlns:p14="http://schemas.microsoft.com/office/powerpoint/2010/main" val="41922265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3" grpId="0" animBg="1"/>
      <p:bldP spid="58" grpId="0" animBg="1"/>
      <p:bldP spid="5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781274" y="177189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力臂的作法</a:t>
            </a:r>
          </a:p>
        </p:txBody>
      </p:sp>
      <p:sp>
        <p:nvSpPr>
          <p:cNvPr id="59" name="Line 2">
            <a:extLst>
              <a:ext uri="{FF2B5EF4-FFF2-40B4-BE49-F238E27FC236}">
                <a16:creationId xmlns:a16="http://schemas.microsoft.com/office/drawing/2014/main" id="{CC13D9F0-458A-4F64-AC1B-DFC520D5F4D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8157765" y="3903613"/>
            <a:ext cx="687388" cy="1887538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" name="Line 3">
            <a:extLst>
              <a:ext uri="{FF2B5EF4-FFF2-40B4-BE49-F238E27FC236}">
                <a16:creationId xmlns:a16="http://schemas.microsoft.com/office/drawing/2014/main" id="{C01F8C0A-1726-404F-AEB5-7C23E06DCE0A}"/>
              </a:ext>
            </a:extLst>
          </p:cNvPr>
          <p:cNvSpPr>
            <a:spLocks noChangeShapeType="1"/>
          </p:cNvSpPr>
          <p:nvPr/>
        </p:nvSpPr>
        <p:spPr bwMode="auto">
          <a:xfrm>
            <a:off x="10231040" y="4352876"/>
            <a:ext cx="0" cy="2076450"/>
          </a:xfrm>
          <a:prstGeom prst="line">
            <a:avLst/>
          </a:prstGeom>
          <a:noFill/>
          <a:ln w="38100">
            <a:solidFill>
              <a:schemeClr val="accent2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3" name="Line 4">
            <a:extLst>
              <a:ext uri="{FF2B5EF4-FFF2-40B4-BE49-F238E27FC236}">
                <a16:creationId xmlns:a16="http://schemas.microsoft.com/office/drawing/2014/main" id="{70CD2CAF-17E7-4624-B917-E74D008AE34E}"/>
              </a:ext>
            </a:extLst>
          </p:cNvPr>
          <p:cNvSpPr>
            <a:spLocks noChangeShapeType="1"/>
          </p:cNvSpPr>
          <p:nvPr/>
        </p:nvSpPr>
        <p:spPr bwMode="auto">
          <a:xfrm>
            <a:off x="8165703" y="5862588"/>
            <a:ext cx="2065337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triangle" w="med" len="med"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74" name="Group 5">
            <a:extLst>
              <a:ext uri="{FF2B5EF4-FFF2-40B4-BE49-F238E27FC236}">
                <a16:creationId xmlns:a16="http://schemas.microsoft.com/office/drawing/2014/main" id="{03A18B80-F4FE-4ACE-948F-5CBDD60A9026}"/>
              </a:ext>
            </a:extLst>
          </p:cNvPr>
          <p:cNvGrpSpPr>
            <a:grpSpLocks/>
          </p:cNvGrpSpPr>
          <p:nvPr/>
        </p:nvGrpSpPr>
        <p:grpSpPr bwMode="auto">
          <a:xfrm>
            <a:off x="10059590" y="5673676"/>
            <a:ext cx="171450" cy="188912"/>
            <a:chOff x="0" y="0"/>
            <a:chExt cx="96" cy="96"/>
          </a:xfrm>
        </p:grpSpPr>
        <p:sp>
          <p:nvSpPr>
            <p:cNvPr id="75" name="Line 6">
              <a:extLst>
                <a:ext uri="{FF2B5EF4-FFF2-40B4-BE49-F238E27FC236}">
                  <a16:creationId xmlns:a16="http://schemas.microsoft.com/office/drawing/2014/main" id="{2B9F0EA2-C4F3-42BA-88D8-67F60B09C7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0" y="0"/>
              <a:ext cx="96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6" name="Line 7">
              <a:extLst>
                <a:ext uri="{FF2B5EF4-FFF2-40B4-BE49-F238E27FC236}">
                  <a16:creationId xmlns:a16="http://schemas.microsoft.com/office/drawing/2014/main" id="{0455035C-D367-4459-9C9C-CEE878004B0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0" cy="96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77" name="Group 8">
            <a:extLst>
              <a:ext uri="{FF2B5EF4-FFF2-40B4-BE49-F238E27FC236}">
                <a16:creationId xmlns:a16="http://schemas.microsoft.com/office/drawing/2014/main" id="{7CBFBF81-044E-4539-BFFE-E2505C3E4CE9}"/>
              </a:ext>
            </a:extLst>
          </p:cNvPr>
          <p:cNvGrpSpPr>
            <a:grpSpLocks/>
          </p:cNvGrpSpPr>
          <p:nvPr/>
        </p:nvGrpSpPr>
        <p:grpSpPr bwMode="auto">
          <a:xfrm rot="-9452884">
            <a:off x="8826103" y="4011563"/>
            <a:ext cx="173037" cy="188913"/>
            <a:chOff x="0" y="0"/>
            <a:chExt cx="96" cy="96"/>
          </a:xfrm>
        </p:grpSpPr>
        <p:sp>
          <p:nvSpPr>
            <p:cNvPr id="83" name="Line 9">
              <a:extLst>
                <a:ext uri="{FF2B5EF4-FFF2-40B4-BE49-F238E27FC236}">
                  <a16:creationId xmlns:a16="http://schemas.microsoft.com/office/drawing/2014/main" id="{38E1A2E9-C2B7-486F-A261-525E9786283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0" y="0"/>
              <a:ext cx="96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4" name="Line 10">
              <a:extLst>
                <a:ext uri="{FF2B5EF4-FFF2-40B4-BE49-F238E27FC236}">
                  <a16:creationId xmlns:a16="http://schemas.microsoft.com/office/drawing/2014/main" id="{4EC340C5-C97E-4D8A-A0E0-1A7EAC0D54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0" cy="96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85" name="Text Box 11">
            <a:extLst>
              <a:ext uri="{FF2B5EF4-FFF2-40B4-BE49-F238E27FC236}">
                <a16:creationId xmlns:a16="http://schemas.microsoft.com/office/drawing/2014/main" id="{F29DB96C-D300-45A4-905F-CB69F92661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11853" y="6083251"/>
            <a:ext cx="541337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800" b="1">
                <a:latin typeface="Times New Roman" pitchFamily="18" charset="0"/>
              </a:rPr>
              <a:t>L</a:t>
            </a:r>
            <a:r>
              <a:rPr lang="en-US" altLang="zh-CN" sz="2800" b="1" baseline="-25000">
                <a:latin typeface="Times New Roman" pitchFamily="18" charset="0"/>
              </a:rPr>
              <a:t>2</a:t>
            </a:r>
            <a:endParaRPr lang="en-US" altLang="zh-CN" sz="2400">
              <a:latin typeface="Times New Roman" pitchFamily="18" charset="0"/>
            </a:endParaRPr>
          </a:p>
        </p:txBody>
      </p:sp>
      <p:sp>
        <p:nvSpPr>
          <p:cNvPr id="86" name="Text Box 12">
            <a:extLst>
              <a:ext uri="{FF2B5EF4-FFF2-40B4-BE49-F238E27FC236}">
                <a16:creationId xmlns:a16="http://schemas.microsoft.com/office/drawing/2014/main" id="{2E730D43-75A7-4F24-B5D9-FDFDB61CB9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33903" y="4352876"/>
            <a:ext cx="541337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2800" b="1">
                <a:latin typeface="Times New Roman" pitchFamily="18" charset="0"/>
              </a:rPr>
              <a:t>L</a:t>
            </a:r>
            <a:r>
              <a:rPr lang="en-US" altLang="zh-CN" sz="2800" b="1" baseline="-25000">
                <a:latin typeface="Times New Roman" pitchFamily="18" charset="0"/>
              </a:rPr>
              <a:t>1</a:t>
            </a:r>
            <a:endParaRPr lang="en-US" altLang="zh-CN" sz="2400">
              <a:latin typeface="Times New Roman" pitchFamily="18" charset="0"/>
            </a:endParaRPr>
          </a:p>
        </p:txBody>
      </p:sp>
      <p:grpSp>
        <p:nvGrpSpPr>
          <p:cNvPr id="87" name="Group 13">
            <a:extLst>
              <a:ext uri="{FF2B5EF4-FFF2-40B4-BE49-F238E27FC236}">
                <a16:creationId xmlns:a16="http://schemas.microsoft.com/office/drawing/2014/main" id="{05608DFD-C5C1-46B7-91F4-608B55859F11}"/>
              </a:ext>
            </a:extLst>
          </p:cNvPr>
          <p:cNvGrpSpPr>
            <a:grpSpLocks/>
          </p:cNvGrpSpPr>
          <p:nvPr/>
        </p:nvGrpSpPr>
        <p:grpSpPr bwMode="auto">
          <a:xfrm>
            <a:off x="7581503" y="2608213"/>
            <a:ext cx="3344862" cy="3633788"/>
            <a:chOff x="0" y="0"/>
            <a:chExt cx="1865" cy="1848"/>
          </a:xfrm>
        </p:grpSpPr>
        <p:sp>
          <p:nvSpPr>
            <p:cNvPr id="88" name="Line 14">
              <a:extLst>
                <a:ext uri="{FF2B5EF4-FFF2-40B4-BE49-F238E27FC236}">
                  <a16:creationId xmlns:a16="http://schemas.microsoft.com/office/drawing/2014/main" id="{C1594766-96DD-492C-87BA-551FCB1841E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6" y="390"/>
              <a:ext cx="1152" cy="1248"/>
            </a:xfrm>
            <a:prstGeom prst="line">
              <a:avLst/>
            </a:prstGeom>
            <a:noFill/>
            <a:ln w="76200">
              <a:solidFill>
                <a:srgbClr val="02C0A5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9" name="Line 15">
              <a:extLst>
                <a:ext uri="{FF2B5EF4-FFF2-40B4-BE49-F238E27FC236}">
                  <a16:creationId xmlns:a16="http://schemas.microsoft.com/office/drawing/2014/main" id="{179E20D7-85B9-4B2E-B37C-5C231A9EEE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88" y="390"/>
              <a:ext cx="0" cy="52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0" name="Text Box 16">
              <a:extLst>
                <a:ext uri="{FF2B5EF4-FFF2-40B4-BE49-F238E27FC236}">
                  <a16:creationId xmlns:a16="http://schemas.microsoft.com/office/drawing/2014/main" id="{AC14D762-B105-426B-B7EA-9163C5C628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78" y="48"/>
              <a:ext cx="235" cy="2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 sz="2800" b="1">
                  <a:latin typeface="Times New Roman" pitchFamily="18" charset="0"/>
                </a:rPr>
                <a:t>B</a:t>
              </a:r>
            </a:p>
          </p:txBody>
        </p:sp>
        <p:sp>
          <p:nvSpPr>
            <p:cNvPr id="91" name="Text Box 17">
              <a:extLst>
                <a:ext uri="{FF2B5EF4-FFF2-40B4-BE49-F238E27FC236}">
                  <a16:creationId xmlns:a16="http://schemas.microsoft.com/office/drawing/2014/main" id="{AE18C449-B362-4E65-966E-B66ABECB7C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74" y="672"/>
              <a:ext cx="291" cy="2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 sz="2800" b="1">
                  <a:latin typeface="Times New Roman" pitchFamily="18" charset="0"/>
                </a:rPr>
                <a:t>F</a:t>
              </a:r>
              <a:r>
                <a:rPr lang="en-US" altLang="zh-CN" sz="2800" b="1" baseline="-25000">
                  <a:latin typeface="Times New Roman" pitchFamily="18" charset="0"/>
                </a:rPr>
                <a:t>2</a:t>
              </a:r>
            </a:p>
          </p:txBody>
        </p:sp>
        <p:sp>
          <p:nvSpPr>
            <p:cNvPr id="92" name="Text Box 18">
              <a:extLst>
                <a:ext uri="{FF2B5EF4-FFF2-40B4-BE49-F238E27FC236}">
                  <a16:creationId xmlns:a16="http://schemas.microsoft.com/office/drawing/2014/main" id="{6AE986EC-E03A-4CAA-98F0-BBB962E752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" y="1584"/>
              <a:ext cx="257" cy="2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 sz="2800" b="1">
                  <a:latin typeface="Times New Roman" pitchFamily="18" charset="0"/>
                </a:rPr>
                <a:t>O</a:t>
              </a:r>
            </a:p>
          </p:txBody>
        </p:sp>
        <p:sp>
          <p:nvSpPr>
            <p:cNvPr id="93" name="Line 19">
              <a:extLst>
                <a:ext uri="{FF2B5EF4-FFF2-40B4-BE49-F238E27FC236}">
                  <a16:creationId xmlns:a16="http://schemas.microsoft.com/office/drawing/2014/main" id="{947B0317-BA71-4283-888D-D31DCFDFBEE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0" y="342"/>
              <a:ext cx="1104" cy="4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lg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4" name="Text Box 20">
              <a:extLst>
                <a:ext uri="{FF2B5EF4-FFF2-40B4-BE49-F238E27FC236}">
                  <a16:creationId xmlns:a16="http://schemas.microsoft.com/office/drawing/2014/main" id="{9C38B673-4BB6-4820-8BE5-A306777AA6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" y="0"/>
              <a:ext cx="291" cy="2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 sz="2800" b="1">
                  <a:latin typeface="Times New Roman" pitchFamily="18" charset="0"/>
                </a:rPr>
                <a:t>F</a:t>
              </a:r>
              <a:r>
                <a:rPr lang="en-US" altLang="zh-CN" sz="2800" b="1" baseline="-25000">
                  <a:latin typeface="Times New Roman" pitchFamily="18" charset="0"/>
                </a:rPr>
                <a:t>1</a:t>
              </a:r>
            </a:p>
          </p:txBody>
        </p:sp>
        <p:sp>
          <p:nvSpPr>
            <p:cNvPr id="95" name="Text Box 21">
              <a:extLst>
                <a:ext uri="{FF2B5EF4-FFF2-40B4-BE49-F238E27FC236}">
                  <a16:creationId xmlns:a16="http://schemas.microsoft.com/office/drawing/2014/main" id="{8C1C4AF4-E272-43EC-83F8-6234F8D248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2" y="486"/>
              <a:ext cx="246" cy="2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 sz="2800" b="1">
                  <a:latin typeface="Times New Roman" pitchFamily="18" charset="0"/>
                </a:rPr>
                <a:t>A</a:t>
              </a:r>
              <a:endParaRPr lang="en-US" altLang="zh-CN" sz="2400">
                <a:latin typeface="Times New Roman" pitchFamily="18" charset="0"/>
              </a:endParaRPr>
            </a:p>
          </p:txBody>
        </p:sp>
      </p:grpSp>
      <p:grpSp>
        <p:nvGrpSpPr>
          <p:cNvPr id="96" name="Group 22">
            <a:extLst>
              <a:ext uri="{FF2B5EF4-FFF2-40B4-BE49-F238E27FC236}">
                <a16:creationId xmlns:a16="http://schemas.microsoft.com/office/drawing/2014/main" id="{AFCE7E2E-CD86-4E0D-920A-27B81C169C14}"/>
              </a:ext>
            </a:extLst>
          </p:cNvPr>
          <p:cNvGrpSpPr>
            <a:grpSpLocks/>
          </p:cNvGrpSpPr>
          <p:nvPr/>
        </p:nvGrpSpPr>
        <p:grpSpPr bwMode="auto">
          <a:xfrm>
            <a:off x="2353865" y="1217563"/>
            <a:ext cx="3382963" cy="3009900"/>
            <a:chOff x="0" y="0"/>
            <a:chExt cx="2131" cy="1896"/>
          </a:xfrm>
        </p:grpSpPr>
        <p:grpSp>
          <p:nvGrpSpPr>
            <p:cNvPr id="97" name="Group 23">
              <a:extLst>
                <a:ext uri="{FF2B5EF4-FFF2-40B4-BE49-F238E27FC236}">
                  <a16:creationId xmlns:a16="http://schemas.microsoft.com/office/drawing/2014/main" id="{CC17FD42-7C86-40E2-94D5-DA40D394DA5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2131" cy="1896"/>
              <a:chOff x="0" y="0"/>
              <a:chExt cx="2131" cy="1896"/>
            </a:xfrm>
          </p:grpSpPr>
          <p:sp>
            <p:nvSpPr>
              <p:cNvPr id="99" name="AutoShape 24">
                <a:extLst>
                  <a:ext uri="{FF2B5EF4-FFF2-40B4-BE49-F238E27FC236}">
                    <a16:creationId xmlns:a16="http://schemas.microsoft.com/office/drawing/2014/main" id="{6F43EEA6-6712-41E6-9D70-B5B86B847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54894">
                <a:off x="498" y="1434"/>
                <a:ext cx="186" cy="336"/>
              </a:xfrm>
              <a:prstGeom prst="rtTriangl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0" name="Rectangle 25">
                <a:extLst>
                  <a:ext uri="{FF2B5EF4-FFF2-40B4-BE49-F238E27FC236}">
                    <a16:creationId xmlns:a16="http://schemas.microsoft.com/office/drawing/2014/main" id="{6FC3B014-786B-4179-B102-2EF67615D9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869737">
                <a:off x="1072" y="128"/>
                <a:ext cx="65" cy="1628"/>
              </a:xfrm>
              <a:prstGeom prst="rect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1" name="Text Box 26">
                <a:extLst>
                  <a:ext uri="{FF2B5EF4-FFF2-40B4-BE49-F238E27FC236}">
                    <a16:creationId xmlns:a16="http://schemas.microsoft.com/office/drawing/2014/main" id="{33112516-F620-46D0-BA10-5014A8A7067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02" y="570"/>
                <a:ext cx="329" cy="3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>
                    <a:latin typeface="Times New Roman" pitchFamily="18" charset="0"/>
                  </a:rPr>
                  <a:t>F</a:t>
                </a:r>
                <a:r>
                  <a:rPr lang="en-US" altLang="zh-CN" sz="2800" b="1" baseline="-25000">
                    <a:latin typeface="Times New Roman" pitchFamily="18" charset="0"/>
                  </a:rPr>
                  <a:t>2</a:t>
                </a:r>
              </a:p>
            </p:txBody>
          </p:sp>
          <p:sp>
            <p:nvSpPr>
              <p:cNvPr id="102" name="Text Box 27">
                <a:extLst>
                  <a:ext uri="{FF2B5EF4-FFF2-40B4-BE49-F238E27FC236}">
                    <a16:creationId xmlns:a16="http://schemas.microsoft.com/office/drawing/2014/main" id="{2AF7D879-9CEA-425D-BCE0-FFBF915D717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02" y="138"/>
                <a:ext cx="265" cy="3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>
                    <a:latin typeface="Times New Roman" pitchFamily="18" charset="0"/>
                  </a:rPr>
                  <a:t>B</a:t>
                </a:r>
              </a:p>
            </p:txBody>
          </p:sp>
          <p:grpSp>
            <p:nvGrpSpPr>
              <p:cNvPr id="103" name="Group 28">
                <a:extLst>
                  <a:ext uri="{FF2B5EF4-FFF2-40B4-BE49-F238E27FC236}">
                    <a16:creationId xmlns:a16="http://schemas.microsoft.com/office/drawing/2014/main" id="{BECFC4FF-E01D-4E70-94DA-EF26A9D8A6C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47" y="192"/>
                <a:ext cx="73" cy="1584"/>
                <a:chOff x="0" y="0"/>
                <a:chExt cx="73" cy="1872"/>
              </a:xfrm>
            </p:grpSpPr>
            <p:sp>
              <p:nvSpPr>
                <p:cNvPr id="115" name="Rectangle 29">
                  <a:extLst>
                    <a:ext uri="{FF2B5EF4-FFF2-40B4-BE49-F238E27FC236}">
                      <a16:creationId xmlns:a16="http://schemas.microsoft.com/office/drawing/2014/main" id="{8F0D13FB-8A72-40F4-B5BA-3D376556457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73" cy="1872"/>
                </a:xfrm>
                <a:prstGeom prst="rect">
                  <a:avLst/>
                </a:prstGeom>
                <a:solidFill>
                  <a:schemeClr val="accent1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6" name="Oval 30">
                  <a:extLst>
                    <a:ext uri="{FF2B5EF4-FFF2-40B4-BE49-F238E27FC236}">
                      <a16:creationId xmlns:a16="http://schemas.microsoft.com/office/drawing/2014/main" id="{2FF43574-20AE-4F69-9DAF-CFAA48F694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2" y="48"/>
                  <a:ext cx="47" cy="47"/>
                </a:xfrm>
                <a:prstGeom prst="ellipse">
                  <a:avLst/>
                </a:prstGeom>
                <a:solidFill>
                  <a:schemeClr val="tx2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4" name="Line 31">
                <a:extLst>
                  <a:ext uri="{FF2B5EF4-FFF2-40B4-BE49-F238E27FC236}">
                    <a16:creationId xmlns:a16="http://schemas.microsoft.com/office/drawing/2014/main" id="{3539EBFE-6AC2-497E-9A60-C7E3DE0591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0" y="240"/>
                <a:ext cx="336" cy="14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05" name="Group 32">
                <a:extLst>
                  <a:ext uri="{FF2B5EF4-FFF2-40B4-BE49-F238E27FC236}">
                    <a16:creationId xmlns:a16="http://schemas.microsoft.com/office/drawing/2014/main" id="{F08BDEA3-F642-4AC5-87A9-EE90FB72083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20" y="240"/>
                <a:ext cx="971" cy="384"/>
                <a:chOff x="0" y="0"/>
                <a:chExt cx="971" cy="384"/>
              </a:xfrm>
            </p:grpSpPr>
            <p:sp>
              <p:nvSpPr>
                <p:cNvPr id="113" name="Line 33">
                  <a:extLst>
                    <a:ext uri="{FF2B5EF4-FFF2-40B4-BE49-F238E27FC236}">
                      <a16:creationId xmlns:a16="http://schemas.microsoft.com/office/drawing/2014/main" id="{AF9D78DA-EAC3-46DE-A861-76EEB15FCD9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 flipV="1">
                  <a:off x="0" y="0"/>
                  <a:ext cx="971" cy="384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4" name="Line 34">
                  <a:extLst>
                    <a:ext uri="{FF2B5EF4-FFF2-40B4-BE49-F238E27FC236}">
                      <a16:creationId xmlns:a16="http://schemas.microsoft.com/office/drawing/2014/main" id="{76ADE14F-3CD6-4110-B986-DC5B8F769DF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rot="-1794672">
                  <a:off x="144" y="48"/>
                  <a:ext cx="48" cy="48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headEnd type="triangle" w="med" len="med"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06" name="Text Box 35">
                <a:extLst>
                  <a:ext uri="{FF2B5EF4-FFF2-40B4-BE49-F238E27FC236}">
                    <a16:creationId xmlns:a16="http://schemas.microsoft.com/office/drawing/2014/main" id="{7FB5FBBE-107D-45C1-993D-67807584401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68" y="1440"/>
                <a:ext cx="290" cy="3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>
                    <a:latin typeface="Times New Roman" pitchFamily="18" charset="0"/>
                  </a:rPr>
                  <a:t>O</a:t>
                </a:r>
              </a:p>
            </p:txBody>
          </p:sp>
          <p:grpSp>
            <p:nvGrpSpPr>
              <p:cNvPr id="107" name="Group 36">
                <a:extLst>
                  <a:ext uri="{FF2B5EF4-FFF2-40B4-BE49-F238E27FC236}">
                    <a16:creationId xmlns:a16="http://schemas.microsoft.com/office/drawing/2014/main" id="{169FB4DA-6CDD-4FB9-BE95-2B0489FE079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07" y="408"/>
                <a:ext cx="240" cy="1488"/>
                <a:chOff x="0" y="0"/>
                <a:chExt cx="240" cy="1488"/>
              </a:xfrm>
            </p:grpSpPr>
            <p:sp>
              <p:nvSpPr>
                <p:cNvPr id="110" name="Line 37">
                  <a:extLst>
                    <a:ext uri="{FF2B5EF4-FFF2-40B4-BE49-F238E27FC236}">
                      <a16:creationId xmlns:a16="http://schemas.microsoft.com/office/drawing/2014/main" id="{1BF00333-E13C-4157-8CCF-763D9C04D5A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6" y="0"/>
                  <a:ext cx="0" cy="432"/>
                </a:xfrm>
                <a:prstGeom prst="line">
                  <a:avLst/>
                </a:prstGeom>
                <a:noFill/>
                <a:ln w="28575">
                  <a:solidFill>
                    <a:schemeClr val="tx1"/>
                  </a:solidFill>
                  <a:round/>
                  <a:headEnd/>
                  <a:tailEnd type="triangle" w="med" len="med"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1" name="Line 38">
                  <a:extLst>
                    <a:ext uri="{FF2B5EF4-FFF2-40B4-BE49-F238E27FC236}">
                      <a16:creationId xmlns:a16="http://schemas.microsoft.com/office/drawing/2014/main" id="{40AFD9DD-9CC3-4D02-BC4C-07D3C99D842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96" y="384"/>
                  <a:ext cx="0" cy="864"/>
                </a:xfrm>
                <a:prstGeom prst="lin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2" name="Rectangle 39">
                  <a:extLst>
                    <a:ext uri="{FF2B5EF4-FFF2-40B4-BE49-F238E27FC236}">
                      <a16:creationId xmlns:a16="http://schemas.microsoft.com/office/drawing/2014/main" id="{799A6C54-1D2B-47E3-A680-626F9C8629B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1248"/>
                  <a:ext cx="240" cy="240"/>
                </a:xfrm>
                <a:prstGeom prst="rect">
                  <a:avLst/>
                </a:prstGeom>
                <a:gradFill rotWithShape="0">
                  <a:gsLst>
                    <a:gs pos="0">
                      <a:srgbClr val="D6B19C"/>
                    </a:gs>
                    <a:gs pos="30000">
                      <a:srgbClr val="D49E6C"/>
                    </a:gs>
                    <a:gs pos="70000">
                      <a:srgbClr val="A65528"/>
                    </a:gs>
                    <a:gs pos="100000">
                      <a:srgbClr val="663012"/>
                    </a:gs>
                  </a:gsLst>
                  <a:lin ang="5400000" scaled="1"/>
                </a:gra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</p:grpSp>
          <p:sp>
            <p:nvSpPr>
              <p:cNvPr id="108" name="Text Box 40">
                <a:extLst>
                  <a:ext uri="{FF2B5EF4-FFF2-40B4-BE49-F238E27FC236}">
                    <a16:creationId xmlns:a16="http://schemas.microsoft.com/office/drawing/2014/main" id="{BC8BFE2E-D143-4E05-9851-08526194969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92" y="528"/>
                <a:ext cx="278" cy="3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>
                    <a:latin typeface="Times New Roman" pitchFamily="18" charset="0"/>
                  </a:rPr>
                  <a:t>A</a:t>
                </a:r>
              </a:p>
            </p:txBody>
          </p:sp>
          <p:sp>
            <p:nvSpPr>
              <p:cNvPr id="109" name="Text Box 41">
                <a:extLst>
                  <a:ext uri="{FF2B5EF4-FFF2-40B4-BE49-F238E27FC236}">
                    <a16:creationId xmlns:a16="http://schemas.microsoft.com/office/drawing/2014/main" id="{F2AEE3C1-DC3F-479C-8EF2-96FB9033BC4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16" y="0"/>
                <a:ext cx="329" cy="3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>
                    <a:latin typeface="Times New Roman" pitchFamily="18" charset="0"/>
                  </a:rPr>
                  <a:t>F</a:t>
                </a:r>
                <a:r>
                  <a:rPr lang="en-US" altLang="zh-CN" sz="2800" b="1" baseline="-25000">
                    <a:latin typeface="Times New Roman" pitchFamily="18" charset="0"/>
                  </a:rPr>
                  <a:t>1</a:t>
                </a:r>
              </a:p>
            </p:txBody>
          </p:sp>
        </p:grpSp>
        <p:sp>
          <p:nvSpPr>
            <p:cNvPr id="98" name="Oval 42">
              <a:extLst>
                <a:ext uri="{FF2B5EF4-FFF2-40B4-BE49-F238E27FC236}">
                  <a16:creationId xmlns:a16="http://schemas.microsoft.com/office/drawing/2014/main" id="{9E3CE1BB-9AE9-4A4F-89E5-C4EFC690CC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" y="1440"/>
              <a:ext cx="73" cy="73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17" name="Text Box 43">
            <a:extLst>
              <a:ext uri="{FF2B5EF4-FFF2-40B4-BE49-F238E27FC236}">
                <a16:creationId xmlns:a16="http://schemas.microsoft.com/office/drawing/2014/main" id="{C40E5CFC-E466-457A-B7FA-4E34EF6964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36865" y="1328688"/>
            <a:ext cx="296908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画出图中各力的力臂</a:t>
            </a:r>
          </a:p>
        </p:txBody>
      </p:sp>
      <p:sp>
        <p:nvSpPr>
          <p:cNvPr id="118" name="Text Box 44">
            <a:extLst>
              <a:ext uri="{FF2B5EF4-FFF2-40B4-BE49-F238E27FC236}">
                <a16:creationId xmlns:a16="http://schemas.microsoft.com/office/drawing/2014/main" id="{4D7D4716-866A-4187-83FE-C68DEAC12D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0209" y="4704285"/>
            <a:ext cx="2149948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）找出支点的位置</a:t>
            </a:r>
          </a:p>
        </p:txBody>
      </p:sp>
      <p:sp>
        <p:nvSpPr>
          <p:cNvPr id="119" name="Text Box 45">
            <a:extLst>
              <a:ext uri="{FF2B5EF4-FFF2-40B4-BE49-F238E27FC236}">
                <a16:creationId xmlns:a16="http://schemas.microsoft.com/office/drawing/2014/main" id="{C0F998FB-137D-4C18-927A-CE08793415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0209" y="5540821"/>
            <a:ext cx="3849866" cy="3503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3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）从支点作动力、阻力作用线的垂线</a:t>
            </a:r>
          </a:p>
        </p:txBody>
      </p:sp>
      <p:sp>
        <p:nvSpPr>
          <p:cNvPr id="120" name="Oval 46">
            <a:extLst>
              <a:ext uri="{FF2B5EF4-FFF2-40B4-BE49-F238E27FC236}">
                <a16:creationId xmlns:a16="http://schemas.microsoft.com/office/drawing/2014/main" id="{34641329-CBCD-4700-9B4B-70679D1EDD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118078" y="5808613"/>
            <a:ext cx="82550" cy="8255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1" name="Oval 47">
            <a:extLst>
              <a:ext uri="{FF2B5EF4-FFF2-40B4-BE49-F238E27FC236}">
                <a16:creationId xmlns:a16="http://schemas.microsoft.com/office/drawing/2014/main" id="{E52C98B3-F22E-49B7-B859-3C30EE8DF5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8078" y="5808613"/>
            <a:ext cx="82550" cy="8255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2" name="Oval 48">
            <a:extLst>
              <a:ext uri="{FF2B5EF4-FFF2-40B4-BE49-F238E27FC236}">
                <a16:creationId xmlns:a16="http://schemas.microsoft.com/office/drawing/2014/main" id="{70EB1D45-4626-4148-877A-667DDF05E7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8078" y="5808613"/>
            <a:ext cx="82550" cy="8255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3" name="Text Box 49">
            <a:extLst>
              <a:ext uri="{FF2B5EF4-FFF2-40B4-BE49-F238E27FC236}">
                <a16:creationId xmlns:a16="http://schemas.microsoft.com/office/drawing/2014/main" id="{8B989040-30DE-44B0-BCCD-11DE567EF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0209" y="5122553"/>
            <a:ext cx="348043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）确定动力、阻力作用线</a:t>
            </a:r>
          </a:p>
        </p:txBody>
      </p:sp>
      <p:sp>
        <p:nvSpPr>
          <p:cNvPr id="124" name="Text Box 50">
            <a:extLst>
              <a:ext uri="{FF2B5EF4-FFF2-40B4-BE49-F238E27FC236}">
                <a16:creationId xmlns:a16="http://schemas.microsoft.com/office/drawing/2014/main" id="{A2908167-A5AD-418F-9524-3FFFB9A9DD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40209" y="5959090"/>
            <a:ext cx="204735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（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4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）标垂足</a:t>
            </a:r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,</a:t>
            </a:r>
            <a:r>
              <a: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itchFamily="49" charset="-122"/>
                <a:ea typeface="黑体" pitchFamily="49" charset="-122"/>
              </a:rPr>
              <a:t>定力臂</a:t>
            </a:r>
          </a:p>
        </p:txBody>
      </p:sp>
      <p:sp>
        <p:nvSpPr>
          <p:cNvPr id="125" name="矩形 124">
            <a:extLst>
              <a:ext uri="{FF2B5EF4-FFF2-40B4-BE49-F238E27FC236}">
                <a16:creationId xmlns:a16="http://schemas.microsoft.com/office/drawing/2014/main" id="{0D294A3C-177E-4B1B-8572-B5B23AC1F056}"/>
              </a:ext>
            </a:extLst>
          </p:cNvPr>
          <p:cNvSpPr/>
          <p:nvPr/>
        </p:nvSpPr>
        <p:spPr>
          <a:xfrm>
            <a:off x="2581083" y="4751172"/>
            <a:ext cx="3634180" cy="155734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marL="342900" indent="-342900" algn="ctr">
              <a:spcBef>
                <a:spcPct val="20000"/>
              </a:spcBef>
              <a:defRPr/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一找点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  <a:defRPr/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二画线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  <a:defRPr/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三作垂线段</a:t>
            </a:r>
          </a:p>
        </p:txBody>
      </p:sp>
    </p:spTree>
    <p:extLst>
      <p:ext uri="{BB962C8B-B14F-4D97-AF65-F5344CB8AC3E}">
        <p14:creationId xmlns:p14="http://schemas.microsoft.com/office/powerpoint/2010/main" val="42030004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gunshot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71" grpId="0" animBg="1"/>
      <p:bldP spid="73" grpId="0" animBg="1"/>
      <p:bldP spid="85" grpId="0" autoUpdateAnimBg="0"/>
      <p:bldP spid="86" grpId="0" autoUpdateAnimBg="0"/>
      <p:bldP spid="118" grpId="0" autoUpdateAnimBg="0"/>
      <p:bldP spid="119" grpId="0" autoUpdateAnimBg="0"/>
      <p:bldP spid="120" grpId="0" animBg="1"/>
      <p:bldP spid="121" grpId="0" animBg="1"/>
      <p:bldP spid="122" grpId="0" animBg="1"/>
      <p:bldP spid="123" grpId="0" autoUpdateAnimBg="0"/>
      <p:bldP spid="124" grpId="0" autoUpdateAnimBg="0"/>
      <p:bldP spid="1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781274" y="177189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力臂的作法</a:t>
            </a:r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682CF525-0FFB-4E1E-9269-0B912C699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919" y="1003317"/>
            <a:ext cx="8532440" cy="5776324"/>
          </a:xfrm>
          <a:prstGeom prst="rect">
            <a:avLst/>
          </a:prstGeom>
        </p:spPr>
      </p:pic>
      <p:sp>
        <p:nvSpPr>
          <p:cNvPr id="58" name="Line 3">
            <a:extLst>
              <a:ext uri="{FF2B5EF4-FFF2-40B4-BE49-F238E27FC236}">
                <a16:creationId xmlns:a16="http://schemas.microsoft.com/office/drawing/2014/main" id="{5BB03749-F5B9-439E-9F52-88FEAF69C835}"/>
              </a:ext>
            </a:extLst>
          </p:cNvPr>
          <p:cNvSpPr>
            <a:spLocks noChangeShapeType="1"/>
          </p:cNvSpPr>
          <p:nvPr/>
        </p:nvSpPr>
        <p:spPr bwMode="auto">
          <a:xfrm>
            <a:off x="3746992" y="4918381"/>
            <a:ext cx="0" cy="1331764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60" name="Text Box 4">
            <a:extLst>
              <a:ext uri="{FF2B5EF4-FFF2-40B4-BE49-F238E27FC236}">
                <a16:creationId xmlns:a16="http://schemas.microsoft.com/office/drawing/2014/main" id="{86487C91-6A3F-4E27-AE82-6A5B203CF5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59657" y="5881102"/>
            <a:ext cx="53327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F3300"/>
                </a:solidFill>
                <a:latin typeface="Times New Roman" pitchFamily="18" charset="0"/>
              </a:rPr>
              <a:t>F</a:t>
            </a:r>
            <a:r>
              <a:rPr lang="en-US" altLang="zh-CN" sz="2400" b="1" baseline="-25000" dirty="0">
                <a:solidFill>
                  <a:srgbClr val="FF3300"/>
                </a:solidFill>
                <a:latin typeface="Times New Roman" pitchFamily="18" charset="0"/>
              </a:rPr>
              <a:t>1</a:t>
            </a:r>
          </a:p>
        </p:txBody>
      </p:sp>
      <p:sp>
        <p:nvSpPr>
          <p:cNvPr id="61" name="Line 5">
            <a:extLst>
              <a:ext uri="{FF2B5EF4-FFF2-40B4-BE49-F238E27FC236}">
                <a16:creationId xmlns:a16="http://schemas.microsoft.com/office/drawing/2014/main" id="{AC01E936-40A8-4B02-B9AD-B55157F56174}"/>
              </a:ext>
            </a:extLst>
          </p:cNvPr>
          <p:cNvSpPr>
            <a:spLocks noChangeShapeType="1"/>
          </p:cNvSpPr>
          <p:nvPr/>
        </p:nvSpPr>
        <p:spPr bwMode="auto">
          <a:xfrm>
            <a:off x="8795353" y="3297801"/>
            <a:ext cx="0" cy="162058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62" name="Text Box 6">
            <a:extLst>
              <a:ext uri="{FF2B5EF4-FFF2-40B4-BE49-F238E27FC236}">
                <a16:creationId xmlns:a16="http://schemas.microsoft.com/office/drawing/2014/main" id="{0798420B-13F5-4901-84F9-1D6D372FB0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22747" y="4549338"/>
            <a:ext cx="53327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F3300"/>
                </a:solidFill>
                <a:latin typeface="Times New Roman" pitchFamily="18" charset="0"/>
              </a:rPr>
              <a:t>F</a:t>
            </a:r>
            <a:r>
              <a:rPr lang="en-US" altLang="zh-CN" sz="2400" b="1" baseline="-25000" dirty="0">
                <a:solidFill>
                  <a:srgbClr val="FF3300"/>
                </a:solidFill>
                <a:latin typeface="Times New Roman" pitchFamily="18" charset="0"/>
              </a:rPr>
              <a:t>2</a:t>
            </a:r>
          </a:p>
        </p:txBody>
      </p:sp>
      <p:sp>
        <p:nvSpPr>
          <p:cNvPr id="63" name="Line 7">
            <a:extLst>
              <a:ext uri="{FF2B5EF4-FFF2-40B4-BE49-F238E27FC236}">
                <a16:creationId xmlns:a16="http://schemas.microsoft.com/office/drawing/2014/main" id="{6EFCA252-8897-4F98-89C3-3E553054310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46992" y="3073166"/>
            <a:ext cx="0" cy="1845215"/>
          </a:xfrm>
          <a:prstGeom prst="line">
            <a:avLst/>
          </a:prstGeom>
          <a:noFill/>
          <a:ln w="38100">
            <a:solidFill>
              <a:srgbClr val="FF3300"/>
            </a:solidFill>
            <a:prstDash val="dash"/>
            <a:round/>
            <a:headEnd/>
            <a:tailEnd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64" name="Line 8">
            <a:extLst>
              <a:ext uri="{FF2B5EF4-FFF2-40B4-BE49-F238E27FC236}">
                <a16:creationId xmlns:a16="http://schemas.microsoft.com/office/drawing/2014/main" id="{EF165F8F-D30B-4436-970A-A27F134887B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769213" y="4073326"/>
            <a:ext cx="2773043" cy="0"/>
          </a:xfrm>
          <a:prstGeom prst="line">
            <a:avLst/>
          </a:prstGeom>
          <a:noFill/>
          <a:ln w="57150">
            <a:solidFill>
              <a:schemeClr val="accent2"/>
            </a:solidFill>
            <a:round/>
            <a:headEnd/>
            <a:tailEnd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65" name="Line 9">
            <a:extLst>
              <a:ext uri="{FF2B5EF4-FFF2-40B4-BE49-F238E27FC236}">
                <a16:creationId xmlns:a16="http://schemas.microsoft.com/office/drawing/2014/main" id="{2214056F-2E68-4F97-BCCB-0F266252A34C}"/>
              </a:ext>
            </a:extLst>
          </p:cNvPr>
          <p:cNvSpPr>
            <a:spLocks noChangeShapeType="1"/>
          </p:cNvSpPr>
          <p:nvPr/>
        </p:nvSpPr>
        <p:spPr bwMode="auto">
          <a:xfrm>
            <a:off x="6524480" y="4073326"/>
            <a:ext cx="2275317" cy="0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/>
            <a:tailEnd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66" name="Text Box 10">
            <a:extLst>
              <a:ext uri="{FF2B5EF4-FFF2-40B4-BE49-F238E27FC236}">
                <a16:creationId xmlns:a16="http://schemas.microsoft.com/office/drawing/2014/main" id="{E33622A1-97F2-46E8-BFB8-58093DD6E9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8002" y="3427446"/>
            <a:ext cx="55549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2400" b="1" dirty="0">
                <a:solidFill>
                  <a:srgbClr val="FF3300"/>
                </a:solidFill>
                <a:latin typeface="Times New Roman" pitchFamily="18" charset="0"/>
              </a:rPr>
              <a:t>L</a:t>
            </a:r>
            <a:r>
              <a:rPr lang="en-US" altLang="zh-CN" sz="2400" b="1" baseline="-25000" dirty="0">
                <a:solidFill>
                  <a:srgbClr val="FF3300"/>
                </a:solidFill>
                <a:latin typeface="Times New Roman" pitchFamily="18" charset="0"/>
              </a:rPr>
              <a:t>1</a:t>
            </a:r>
          </a:p>
        </p:txBody>
      </p:sp>
      <p:sp>
        <p:nvSpPr>
          <p:cNvPr id="67" name="Text Box 11">
            <a:extLst>
              <a:ext uri="{FF2B5EF4-FFF2-40B4-BE49-F238E27FC236}">
                <a16:creationId xmlns:a16="http://schemas.microsoft.com/office/drawing/2014/main" id="{44510BB7-DF4E-4578-A904-3248F307EF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08832" y="3544888"/>
            <a:ext cx="63548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400" b="1">
                <a:solidFill>
                  <a:srgbClr val="FF3300"/>
                </a:solidFill>
                <a:latin typeface="Times New Roman" pitchFamily="18" charset="0"/>
              </a:defRPr>
            </a:lvl1pPr>
          </a:lstStyle>
          <a:p>
            <a:r>
              <a:rPr lang="en-US" altLang="zh-CN" dirty="0"/>
              <a:t>L2</a:t>
            </a:r>
          </a:p>
        </p:txBody>
      </p:sp>
      <p:sp>
        <p:nvSpPr>
          <p:cNvPr id="68" name="Text Box 12">
            <a:extLst>
              <a:ext uri="{FF2B5EF4-FFF2-40B4-BE49-F238E27FC236}">
                <a16:creationId xmlns:a16="http://schemas.microsoft.com/office/drawing/2014/main" id="{2CAE0B38-FA7C-44BE-B03F-6E9211AAFE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6724" y="3506391"/>
            <a:ext cx="466618" cy="4880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sz="3200" b="1" dirty="0">
                <a:solidFill>
                  <a:srgbClr val="FF3300"/>
                </a:solidFill>
                <a:latin typeface="Times New Roman" pitchFamily="18" charset="0"/>
              </a:rPr>
              <a:t>O</a:t>
            </a:r>
          </a:p>
        </p:txBody>
      </p:sp>
      <p:sp>
        <p:nvSpPr>
          <p:cNvPr id="69" name="Text Box 13">
            <a:extLst>
              <a:ext uri="{FF2B5EF4-FFF2-40B4-BE49-F238E27FC236}">
                <a16:creationId xmlns:a16="http://schemas.microsoft.com/office/drawing/2014/main" id="{D3FB30E2-D1E0-4CEB-A300-E6C9EC9904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9690" y="1367011"/>
            <a:ext cx="319818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画出各力和力臂</a:t>
            </a:r>
          </a:p>
        </p:txBody>
      </p:sp>
      <p:grpSp>
        <p:nvGrpSpPr>
          <p:cNvPr id="70" name="Group 14">
            <a:extLst>
              <a:ext uri="{FF2B5EF4-FFF2-40B4-BE49-F238E27FC236}">
                <a16:creationId xmlns:a16="http://schemas.microsoft.com/office/drawing/2014/main" id="{624F2966-B177-4CD9-BDCF-9CCB3C3832B9}"/>
              </a:ext>
            </a:extLst>
          </p:cNvPr>
          <p:cNvGrpSpPr>
            <a:grpSpLocks/>
          </p:cNvGrpSpPr>
          <p:nvPr/>
        </p:nvGrpSpPr>
        <p:grpSpPr bwMode="auto">
          <a:xfrm>
            <a:off x="8607225" y="4073326"/>
            <a:ext cx="201460" cy="181847"/>
            <a:chOff x="0" y="0"/>
            <a:chExt cx="136" cy="136"/>
          </a:xfrm>
        </p:grpSpPr>
        <p:sp>
          <p:nvSpPr>
            <p:cNvPr id="72" name="Line 15">
              <a:extLst>
                <a:ext uri="{FF2B5EF4-FFF2-40B4-BE49-F238E27FC236}">
                  <a16:creationId xmlns:a16="http://schemas.microsoft.com/office/drawing/2014/main" id="{561FD2E6-9598-4ECA-A8AE-CF7D950C971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0" cy="136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6" name="Line 16">
              <a:extLst>
                <a:ext uri="{FF2B5EF4-FFF2-40B4-BE49-F238E27FC236}">
                  <a16:creationId xmlns:a16="http://schemas.microsoft.com/office/drawing/2014/main" id="{C6ECDFA3-1C88-4A97-8C3C-7DDFA6E17B4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6"/>
              <a:ext cx="136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27" name="Group 17">
            <a:extLst>
              <a:ext uri="{FF2B5EF4-FFF2-40B4-BE49-F238E27FC236}">
                <a16:creationId xmlns:a16="http://schemas.microsoft.com/office/drawing/2014/main" id="{5253BF3A-0224-4123-B178-D7BBC73C30F3}"/>
              </a:ext>
            </a:extLst>
          </p:cNvPr>
          <p:cNvGrpSpPr>
            <a:grpSpLocks/>
          </p:cNvGrpSpPr>
          <p:nvPr/>
        </p:nvGrpSpPr>
        <p:grpSpPr bwMode="auto">
          <a:xfrm rot="16200000">
            <a:off x="3779019" y="4063520"/>
            <a:ext cx="181847" cy="201460"/>
            <a:chOff x="0" y="0"/>
            <a:chExt cx="136" cy="136"/>
          </a:xfrm>
        </p:grpSpPr>
        <p:sp>
          <p:nvSpPr>
            <p:cNvPr id="128" name="Line 18">
              <a:extLst>
                <a:ext uri="{FF2B5EF4-FFF2-40B4-BE49-F238E27FC236}">
                  <a16:creationId xmlns:a16="http://schemas.microsoft.com/office/drawing/2014/main" id="{FCA9E9A7-FBDE-400F-83BE-BB13530FA3A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0" cy="136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9" name="Line 19">
              <a:extLst>
                <a:ext uri="{FF2B5EF4-FFF2-40B4-BE49-F238E27FC236}">
                  <a16:creationId xmlns:a16="http://schemas.microsoft.com/office/drawing/2014/main" id="{2191D976-4671-49C6-BF98-9560D971FF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6"/>
              <a:ext cx="136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0" name="Group 20">
            <a:extLst>
              <a:ext uri="{FF2B5EF4-FFF2-40B4-BE49-F238E27FC236}">
                <a16:creationId xmlns:a16="http://schemas.microsoft.com/office/drawing/2014/main" id="{72F8A9A2-6F32-4E60-B328-CF7D6AF70517}"/>
              </a:ext>
            </a:extLst>
          </p:cNvPr>
          <p:cNvGrpSpPr>
            <a:grpSpLocks/>
          </p:cNvGrpSpPr>
          <p:nvPr/>
        </p:nvGrpSpPr>
        <p:grpSpPr bwMode="auto">
          <a:xfrm flipV="1">
            <a:off x="3766990" y="4117705"/>
            <a:ext cx="2844147" cy="1219446"/>
            <a:chOff x="0" y="0"/>
            <a:chExt cx="1920" cy="816"/>
          </a:xfrm>
        </p:grpSpPr>
        <p:sp>
          <p:nvSpPr>
            <p:cNvPr id="131" name="AutoShape 21">
              <a:extLst>
                <a:ext uri="{FF2B5EF4-FFF2-40B4-BE49-F238E27FC236}">
                  <a16:creationId xmlns:a16="http://schemas.microsoft.com/office/drawing/2014/main" id="{82F052DD-D5B0-4147-B0FD-E1C40BC666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20" cy="816"/>
            </a:xfrm>
            <a:prstGeom prst="rtTriangl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2" name="Oval 22">
              <a:extLst>
                <a:ext uri="{FF2B5EF4-FFF2-40B4-BE49-F238E27FC236}">
                  <a16:creationId xmlns:a16="http://schemas.microsoft.com/office/drawing/2014/main" id="{9261658F-5386-49CA-9C56-BAF581E30C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336"/>
              <a:ext cx="336" cy="33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33" name="Group 23">
            <a:extLst>
              <a:ext uri="{FF2B5EF4-FFF2-40B4-BE49-F238E27FC236}">
                <a16:creationId xmlns:a16="http://schemas.microsoft.com/office/drawing/2014/main" id="{497BA329-3FF7-49D7-9F99-C3324661EC69}"/>
              </a:ext>
            </a:extLst>
          </p:cNvPr>
          <p:cNvGrpSpPr>
            <a:grpSpLocks/>
          </p:cNvGrpSpPr>
          <p:nvPr/>
        </p:nvGrpSpPr>
        <p:grpSpPr bwMode="auto">
          <a:xfrm flipH="1" flipV="1">
            <a:off x="5653461" y="4108091"/>
            <a:ext cx="3128561" cy="1026902"/>
            <a:chOff x="0" y="0"/>
            <a:chExt cx="1920" cy="816"/>
          </a:xfrm>
        </p:grpSpPr>
        <p:sp>
          <p:nvSpPr>
            <p:cNvPr id="134" name="AutoShape 24">
              <a:extLst>
                <a:ext uri="{FF2B5EF4-FFF2-40B4-BE49-F238E27FC236}">
                  <a16:creationId xmlns:a16="http://schemas.microsoft.com/office/drawing/2014/main" id="{79C56A2D-B889-4FD2-B092-672DE15933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920" cy="816"/>
            </a:xfrm>
            <a:prstGeom prst="rtTriangl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35" name="Oval 25">
              <a:extLst>
                <a:ext uri="{FF2B5EF4-FFF2-40B4-BE49-F238E27FC236}">
                  <a16:creationId xmlns:a16="http://schemas.microsoft.com/office/drawing/2014/main" id="{3CE74417-8AE8-42D0-A43D-1AA6E675E3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" y="336"/>
              <a:ext cx="336" cy="33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36" name="Line 26">
            <a:extLst>
              <a:ext uri="{FF2B5EF4-FFF2-40B4-BE49-F238E27FC236}">
                <a16:creationId xmlns:a16="http://schemas.microsoft.com/office/drawing/2014/main" id="{F8BA3D4C-2161-4053-9464-4FE765697FF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769213" y="4073326"/>
            <a:ext cx="134800" cy="0"/>
          </a:xfrm>
          <a:prstGeom prst="line">
            <a:avLst/>
          </a:prstGeom>
          <a:noFill/>
          <a:ln w="571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7" name="Line 27">
            <a:extLst>
              <a:ext uri="{FF2B5EF4-FFF2-40B4-BE49-F238E27FC236}">
                <a16:creationId xmlns:a16="http://schemas.microsoft.com/office/drawing/2014/main" id="{DA0098AA-0E69-40FD-9AC8-D66003D43B8E}"/>
              </a:ext>
            </a:extLst>
          </p:cNvPr>
          <p:cNvSpPr>
            <a:spLocks noChangeShapeType="1"/>
          </p:cNvSpPr>
          <p:nvPr/>
        </p:nvSpPr>
        <p:spPr bwMode="auto">
          <a:xfrm>
            <a:off x="6456339" y="4066641"/>
            <a:ext cx="134800" cy="0"/>
          </a:xfrm>
          <a:prstGeom prst="line">
            <a:avLst/>
          </a:prstGeom>
          <a:noFill/>
          <a:ln w="571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8" name="Line 28">
            <a:extLst>
              <a:ext uri="{FF2B5EF4-FFF2-40B4-BE49-F238E27FC236}">
                <a16:creationId xmlns:a16="http://schemas.microsoft.com/office/drawing/2014/main" id="{863442C8-BBAE-45D6-8341-A2E8CB821033}"/>
              </a:ext>
            </a:extLst>
          </p:cNvPr>
          <p:cNvSpPr>
            <a:spLocks noChangeShapeType="1"/>
          </p:cNvSpPr>
          <p:nvPr/>
        </p:nvSpPr>
        <p:spPr bwMode="auto">
          <a:xfrm>
            <a:off x="8673884" y="4073326"/>
            <a:ext cx="134801" cy="0"/>
          </a:xfrm>
          <a:prstGeom prst="line">
            <a:avLst/>
          </a:prstGeom>
          <a:noFill/>
          <a:ln w="571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9" name="Line 29">
            <a:extLst>
              <a:ext uri="{FF2B5EF4-FFF2-40B4-BE49-F238E27FC236}">
                <a16:creationId xmlns:a16="http://schemas.microsoft.com/office/drawing/2014/main" id="{86B9B4B4-FDFF-4FF4-B7D8-A6A2DA1380A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524480" y="4073326"/>
            <a:ext cx="133319" cy="0"/>
          </a:xfrm>
          <a:prstGeom prst="line">
            <a:avLst/>
          </a:prstGeom>
          <a:noFill/>
          <a:ln w="571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0" name="矩形 139">
            <a:extLst>
              <a:ext uri="{FF2B5EF4-FFF2-40B4-BE49-F238E27FC236}">
                <a16:creationId xmlns:a16="http://schemas.microsoft.com/office/drawing/2014/main" id="{AC5C1BEF-7491-4D69-8734-078566A5F269}"/>
              </a:ext>
            </a:extLst>
          </p:cNvPr>
          <p:cNvSpPr/>
          <p:nvPr/>
        </p:nvSpPr>
        <p:spPr>
          <a:xfrm>
            <a:off x="2401207" y="1172167"/>
            <a:ext cx="3798121" cy="155734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一找点，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二画线；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三作垂线段</a:t>
            </a:r>
          </a:p>
        </p:txBody>
      </p:sp>
    </p:spTree>
    <p:extLst>
      <p:ext uri="{BB962C8B-B14F-4D97-AF65-F5344CB8AC3E}">
        <p14:creationId xmlns:p14="http://schemas.microsoft.com/office/powerpoint/2010/main" val="41765372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60" grpId="0"/>
      <p:bldP spid="61" grpId="0" animBg="1"/>
      <p:bldP spid="62" grpId="0"/>
      <p:bldP spid="63" grpId="0" animBg="1"/>
      <p:bldP spid="64" grpId="0" animBg="1"/>
      <p:bldP spid="65" grpId="0" animBg="1"/>
      <p:bldP spid="66" grpId="0"/>
      <p:bldP spid="67" grpId="0"/>
      <p:bldP spid="68" grpId="0"/>
      <p:bldP spid="69" grpId="0"/>
      <p:bldP spid="136" grpId="0" animBg="1"/>
      <p:bldP spid="137" grpId="0" animBg="1"/>
      <p:bldP spid="138" grpId="0" animBg="1"/>
      <p:bldP spid="139" grpId="0" animBg="1"/>
      <p:bldP spid="14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781274" y="177189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力臂的作法</a:t>
            </a:r>
          </a:p>
        </p:txBody>
      </p:sp>
      <p:grpSp>
        <p:nvGrpSpPr>
          <p:cNvPr id="57" name="Group 2">
            <a:extLst>
              <a:ext uri="{FF2B5EF4-FFF2-40B4-BE49-F238E27FC236}">
                <a16:creationId xmlns:a16="http://schemas.microsoft.com/office/drawing/2014/main" id="{CBB1232D-B081-47C7-86C3-8DF96E2171F4}"/>
              </a:ext>
            </a:extLst>
          </p:cNvPr>
          <p:cNvGrpSpPr>
            <a:grpSpLocks/>
          </p:cNvGrpSpPr>
          <p:nvPr/>
        </p:nvGrpSpPr>
        <p:grpSpPr bwMode="auto">
          <a:xfrm>
            <a:off x="2102618" y="3544912"/>
            <a:ext cx="8953500" cy="1871663"/>
            <a:chOff x="0" y="0"/>
            <a:chExt cx="5640" cy="1179"/>
          </a:xfrm>
        </p:grpSpPr>
        <p:sp>
          <p:nvSpPr>
            <p:cNvPr id="58" name="Rectangle 3">
              <a:extLst>
                <a:ext uri="{FF2B5EF4-FFF2-40B4-BE49-F238E27FC236}">
                  <a16:creationId xmlns:a16="http://schemas.microsoft.com/office/drawing/2014/main" id="{3D9C7F9D-1378-4C8F-B55A-094F0A9CB71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1466638">
              <a:off x="223" y="0"/>
              <a:ext cx="5417" cy="122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endParaRPr lang="zh-CN" altLang="en-US" sz="1800">
                <a:latin typeface="Tahoma" pitchFamily="34" charset="0"/>
              </a:endParaRPr>
            </a:p>
          </p:txBody>
        </p:sp>
        <p:sp>
          <p:nvSpPr>
            <p:cNvPr id="60" name="AutoShape 4">
              <a:extLst>
                <a:ext uri="{FF2B5EF4-FFF2-40B4-BE49-F238E27FC236}">
                  <a16:creationId xmlns:a16="http://schemas.microsoft.com/office/drawing/2014/main" id="{F1E4EEF7-C50C-4C44-B590-81001FBD3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1" y="544"/>
              <a:ext cx="635" cy="635"/>
            </a:xfrm>
            <a:prstGeom prst="triangle">
              <a:avLst>
                <a:gd name="adj" fmla="val 50000"/>
              </a:avLst>
            </a:prstGeom>
            <a:solidFill>
              <a:srgbClr val="C303A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" name="Oval 5">
              <a:extLst>
                <a:ext uri="{FF2B5EF4-FFF2-40B4-BE49-F238E27FC236}">
                  <a16:creationId xmlns:a16="http://schemas.microsoft.com/office/drawing/2014/main" id="{1749AA9A-7F76-4AE4-87BE-E30C4ECBDF0B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1864299">
              <a:off x="0" y="590"/>
              <a:ext cx="884" cy="544"/>
            </a:xfrm>
            <a:prstGeom prst="ellipse">
              <a:avLst/>
            </a:prstGeom>
            <a:solidFill>
              <a:srgbClr val="FFCC66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62" name="Group 6">
            <a:extLst>
              <a:ext uri="{FF2B5EF4-FFF2-40B4-BE49-F238E27FC236}">
                <a16:creationId xmlns:a16="http://schemas.microsoft.com/office/drawing/2014/main" id="{5932DB26-D10E-4671-992A-2EDB90F45C28}"/>
              </a:ext>
            </a:extLst>
          </p:cNvPr>
          <p:cNvGrpSpPr>
            <a:grpSpLocks/>
          </p:cNvGrpSpPr>
          <p:nvPr/>
        </p:nvGrpSpPr>
        <p:grpSpPr bwMode="auto">
          <a:xfrm>
            <a:off x="3002731" y="5273700"/>
            <a:ext cx="144462" cy="1222375"/>
            <a:chOff x="0" y="0"/>
            <a:chExt cx="91" cy="770"/>
          </a:xfrm>
        </p:grpSpPr>
        <p:sp>
          <p:nvSpPr>
            <p:cNvPr id="63" name="Line 7">
              <a:extLst>
                <a:ext uri="{FF2B5EF4-FFF2-40B4-BE49-F238E27FC236}">
                  <a16:creationId xmlns:a16="http://schemas.microsoft.com/office/drawing/2014/main" id="{FC3FE926-B425-4475-9B15-41170917A2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" y="90"/>
              <a:ext cx="0" cy="680"/>
            </a:xfrm>
            <a:prstGeom prst="line">
              <a:avLst/>
            </a:prstGeom>
            <a:noFill/>
            <a:ln w="63500">
              <a:solidFill>
                <a:srgbClr val="0000FF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" name="Oval 8">
              <a:extLst>
                <a:ext uri="{FF2B5EF4-FFF2-40B4-BE49-F238E27FC236}">
                  <a16:creationId xmlns:a16="http://schemas.microsoft.com/office/drawing/2014/main" id="{B498D156-C187-43FF-9F71-52A54F858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91" cy="91"/>
            </a:xfrm>
            <a:prstGeom prst="ellipse">
              <a:avLst/>
            </a:prstGeom>
            <a:solidFill>
              <a:srgbClr val="0000FF"/>
            </a:solidFill>
            <a:ln w="6350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65" name="Group 9">
            <a:extLst>
              <a:ext uri="{FF2B5EF4-FFF2-40B4-BE49-F238E27FC236}">
                <a16:creationId xmlns:a16="http://schemas.microsoft.com/office/drawing/2014/main" id="{43A61B9E-50CC-4EFC-A2B5-1B7E3D2B40BA}"/>
              </a:ext>
            </a:extLst>
          </p:cNvPr>
          <p:cNvGrpSpPr>
            <a:grpSpLocks/>
          </p:cNvGrpSpPr>
          <p:nvPr/>
        </p:nvGrpSpPr>
        <p:grpSpPr bwMode="auto">
          <a:xfrm>
            <a:off x="10533831" y="1816125"/>
            <a:ext cx="144462" cy="2736850"/>
            <a:chOff x="0" y="0"/>
            <a:chExt cx="91" cy="1724"/>
          </a:xfrm>
        </p:grpSpPr>
        <p:sp>
          <p:nvSpPr>
            <p:cNvPr id="66" name="Line 10">
              <a:extLst>
                <a:ext uri="{FF2B5EF4-FFF2-40B4-BE49-F238E27FC236}">
                  <a16:creationId xmlns:a16="http://schemas.microsoft.com/office/drawing/2014/main" id="{9248E6C6-3014-44F3-AF80-AF4AC084D03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4" y="46"/>
              <a:ext cx="0" cy="1678"/>
            </a:xfrm>
            <a:prstGeom prst="line">
              <a:avLst/>
            </a:prstGeom>
            <a:noFill/>
            <a:ln w="635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7" name="Oval 11">
              <a:extLst>
                <a:ext uri="{FF2B5EF4-FFF2-40B4-BE49-F238E27FC236}">
                  <a16:creationId xmlns:a16="http://schemas.microsoft.com/office/drawing/2014/main" id="{BFCFFF93-86E8-43AB-9540-9F5A82AD5B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91" cy="91"/>
            </a:xfrm>
            <a:prstGeom prst="ellipse">
              <a:avLst/>
            </a:prstGeom>
            <a:solidFill>
              <a:srgbClr val="FF0000"/>
            </a:solidFill>
            <a:ln w="63500">
              <a:solidFill>
                <a:srgbClr val="0000FF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68" name="AutoShape 12">
            <a:extLst>
              <a:ext uri="{FF2B5EF4-FFF2-40B4-BE49-F238E27FC236}">
                <a16:creationId xmlns:a16="http://schemas.microsoft.com/office/drawing/2014/main" id="{08F75CD4-E758-463F-A37A-4154AA6090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8856" y="3832250"/>
            <a:ext cx="1944687" cy="360362"/>
          </a:xfrm>
          <a:prstGeom prst="wedgeRectCallout">
            <a:avLst>
              <a:gd name="adj1" fmla="val -33593"/>
              <a:gd name="adj2" fmla="val 98019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3200" b="1" dirty="0">
                <a:solidFill>
                  <a:srgbClr val="FF0000"/>
                </a:solidFill>
                <a:latin typeface="Tahoma" pitchFamily="34" charset="0"/>
                <a:ea typeface="黑体" pitchFamily="49" charset="-122"/>
              </a:rPr>
              <a:t>支点</a:t>
            </a:r>
            <a:r>
              <a:rPr lang="en-US" altLang="zh-CN" sz="3200" b="1" i="1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</a:rPr>
              <a:t>O</a:t>
            </a:r>
          </a:p>
        </p:txBody>
      </p:sp>
      <p:sp>
        <p:nvSpPr>
          <p:cNvPr id="69" name="Line 13">
            <a:extLst>
              <a:ext uri="{FF2B5EF4-FFF2-40B4-BE49-F238E27FC236}">
                <a16:creationId xmlns:a16="http://schemas.microsoft.com/office/drawing/2014/main" id="{186798B1-6E38-4ADB-A84C-96507B33149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074168" y="3976712"/>
            <a:ext cx="0" cy="1295400"/>
          </a:xfrm>
          <a:prstGeom prst="line">
            <a:avLst/>
          </a:prstGeom>
          <a:noFill/>
          <a:ln w="63500">
            <a:solidFill>
              <a:srgbClr val="FF000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0" name="AutoShape 14">
            <a:extLst>
              <a:ext uri="{FF2B5EF4-FFF2-40B4-BE49-F238E27FC236}">
                <a16:creationId xmlns:a16="http://schemas.microsoft.com/office/drawing/2014/main" id="{BDC699A1-1C8A-496E-9C8C-56F9924DA9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9081" y="4768875"/>
            <a:ext cx="2520950" cy="433387"/>
          </a:xfrm>
          <a:prstGeom prst="wedgeRectCallout">
            <a:avLst>
              <a:gd name="adj1" fmla="val 18704"/>
              <a:gd name="adj2" fmla="val 19597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3200" b="1" dirty="0">
                <a:solidFill>
                  <a:srgbClr val="0000FF"/>
                </a:solidFill>
                <a:latin typeface="Tahoma" pitchFamily="34" charset="0"/>
                <a:ea typeface="黑体" pitchFamily="49" charset="-122"/>
              </a:rPr>
              <a:t>动力臂</a:t>
            </a:r>
            <a:r>
              <a:rPr lang="en-US" altLang="zh-CN" sz="3200" b="1" i="1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3200" b="1" baseline="-25000" dirty="0">
                <a:solidFill>
                  <a:srgbClr val="0000FF"/>
                </a:solidFill>
                <a:latin typeface="Times New Roman" pitchFamily="18" charset="0"/>
                <a:ea typeface="MS PGothic" pitchFamily="34" charset="-128"/>
              </a:rPr>
              <a:t>1</a:t>
            </a:r>
          </a:p>
        </p:txBody>
      </p:sp>
      <p:sp>
        <p:nvSpPr>
          <p:cNvPr id="72" name="AutoShape 15">
            <a:extLst>
              <a:ext uri="{FF2B5EF4-FFF2-40B4-BE49-F238E27FC236}">
                <a16:creationId xmlns:a16="http://schemas.microsoft.com/office/drawing/2014/main" id="{6CA88308-3144-49B5-9095-B095A8BEF7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6343" y="3513162"/>
            <a:ext cx="3024188" cy="504825"/>
          </a:xfrm>
          <a:prstGeom prst="wedgeRectCallout">
            <a:avLst>
              <a:gd name="adj1" fmla="val 18398"/>
              <a:gd name="adj2" fmla="val 14778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zh-CN" altLang="en-US" sz="3200" b="1" dirty="0">
                <a:solidFill>
                  <a:srgbClr val="FF0000"/>
                </a:solidFill>
                <a:latin typeface="Tahoma" pitchFamily="34" charset="0"/>
                <a:ea typeface="黑体" pitchFamily="49" charset="-122"/>
              </a:rPr>
              <a:t>阻力臂</a:t>
            </a:r>
            <a:r>
              <a:rPr lang="en-US" altLang="zh-CN" sz="3200" b="1" i="1" dirty="0">
                <a:solidFill>
                  <a:srgbClr val="FF0000"/>
                </a:solidFill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3200" b="1" baseline="-25000" dirty="0">
                <a:solidFill>
                  <a:srgbClr val="FF0000"/>
                </a:solidFill>
                <a:latin typeface="Times New Roman" pitchFamily="18" charset="0"/>
              </a:rPr>
              <a:t>2</a:t>
            </a:r>
            <a:endParaRPr lang="en-US" altLang="zh-CN" sz="3200" b="1" baseline="-25000" dirty="0">
              <a:solidFill>
                <a:srgbClr val="FF0000"/>
              </a:solidFill>
            </a:endParaRPr>
          </a:p>
        </p:txBody>
      </p:sp>
      <p:sp>
        <p:nvSpPr>
          <p:cNvPr id="126" name="Rectangle 16">
            <a:extLst>
              <a:ext uri="{FF2B5EF4-FFF2-40B4-BE49-F238E27FC236}">
                <a16:creationId xmlns:a16="http://schemas.microsoft.com/office/drawing/2014/main" id="{4EF0324F-2DC7-4124-A57F-BFB333FEDE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11468" y="4624412"/>
            <a:ext cx="167640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3200" b="1" dirty="0">
                <a:solidFill>
                  <a:srgbClr val="FF0000"/>
                </a:solidFill>
                <a:latin typeface="Tahoma" pitchFamily="34" charset="0"/>
                <a:ea typeface="黑体" pitchFamily="49" charset="-122"/>
              </a:rPr>
              <a:t>动力</a:t>
            </a:r>
            <a:r>
              <a:rPr lang="en-US" altLang="zh-CN" sz="3200" b="1" i="1" dirty="0">
                <a:solidFill>
                  <a:srgbClr val="FF0000"/>
                </a:solidFill>
                <a:latin typeface="Times New Roman" pitchFamily="18" charset="0"/>
              </a:rPr>
              <a:t>F</a:t>
            </a:r>
            <a:r>
              <a:rPr lang="en-US" altLang="zh-CN" sz="3200" b="1" baseline="-25000" dirty="0">
                <a:solidFill>
                  <a:srgbClr val="FF0000"/>
                </a:solidFill>
                <a:latin typeface="Times New Roman" pitchFamily="18" charset="0"/>
              </a:rPr>
              <a:t>1</a:t>
            </a:r>
            <a:endParaRPr lang="en-US" altLang="zh-CN" sz="3200" b="1" i="1" baseline="-25000" dirty="0">
              <a:solidFill>
                <a:srgbClr val="FF0000"/>
              </a:solidFill>
            </a:endParaRPr>
          </a:p>
        </p:txBody>
      </p:sp>
      <p:sp>
        <p:nvSpPr>
          <p:cNvPr id="127" name="Rectangle 17">
            <a:extLst>
              <a:ext uri="{FF2B5EF4-FFF2-40B4-BE49-F238E27FC236}">
                <a16:creationId xmlns:a16="http://schemas.microsoft.com/office/drawing/2014/main" id="{4FE5F7B2-E5FB-40EA-8C70-63D8CCA29E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18631" y="6164287"/>
            <a:ext cx="1404937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rgbClr val="0000FF"/>
                </a:solidFill>
                <a:latin typeface="Tahoma" pitchFamily="34" charset="0"/>
                <a:ea typeface="黑体" pitchFamily="49" charset="-122"/>
              </a:rPr>
              <a:t>阻力</a:t>
            </a:r>
            <a:r>
              <a:rPr lang="en-US" altLang="zh-CN" sz="3200" b="1" i="1" dirty="0">
                <a:solidFill>
                  <a:srgbClr val="0000FF"/>
                </a:solidFill>
                <a:latin typeface="Times New Roman" pitchFamily="18" charset="0"/>
                <a:ea typeface="黑体" pitchFamily="49" charset="-122"/>
              </a:rPr>
              <a:t>F</a:t>
            </a:r>
            <a:r>
              <a:rPr lang="en-US" altLang="zh-CN" sz="3200" b="1" baseline="-25000" dirty="0">
                <a:solidFill>
                  <a:srgbClr val="0000FF"/>
                </a:solidFill>
                <a:latin typeface="Times New Roman" pitchFamily="18" charset="0"/>
              </a:rPr>
              <a:t>2</a:t>
            </a:r>
            <a:endParaRPr lang="en-US" altLang="zh-CN" sz="3200" b="1" baseline="-25000" dirty="0">
              <a:solidFill>
                <a:srgbClr val="0000FF"/>
              </a:solidFill>
            </a:endParaRPr>
          </a:p>
        </p:txBody>
      </p:sp>
      <p:sp>
        <p:nvSpPr>
          <p:cNvPr id="129" name="Rectangle 19">
            <a:extLst>
              <a:ext uri="{FF2B5EF4-FFF2-40B4-BE49-F238E27FC236}">
                <a16:creationId xmlns:a16="http://schemas.microsoft.com/office/drawing/2014/main" id="{D820B199-AF03-49FB-8097-A5EF01A1066F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10042500" y="3744143"/>
            <a:ext cx="793750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0000FF"/>
                </a:solidFill>
              </a:rPr>
              <a:t>∟</a:t>
            </a:r>
          </a:p>
        </p:txBody>
      </p:sp>
      <p:sp>
        <p:nvSpPr>
          <p:cNvPr id="130" name="Rectangle 20">
            <a:extLst>
              <a:ext uri="{FF2B5EF4-FFF2-40B4-BE49-F238E27FC236}">
                <a16:creationId xmlns:a16="http://schemas.microsoft.com/office/drawing/2014/main" id="{3CC6147A-9162-450B-8E52-7EF00613B231}"/>
              </a:ext>
            </a:extLst>
          </p:cNvPr>
          <p:cNvSpPr>
            <a:spLocks noChangeArrowheads="1"/>
          </p:cNvSpPr>
          <p:nvPr/>
        </p:nvSpPr>
        <p:spPr bwMode="auto">
          <a:xfrm rot="-5400000">
            <a:off x="2871762" y="4245793"/>
            <a:ext cx="796925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/>
              <a:t>∟</a:t>
            </a:r>
          </a:p>
        </p:txBody>
      </p:sp>
      <p:sp>
        <p:nvSpPr>
          <p:cNvPr id="131" name="Oval 21">
            <a:extLst>
              <a:ext uri="{FF2B5EF4-FFF2-40B4-BE49-F238E27FC236}">
                <a16:creationId xmlns:a16="http://schemas.microsoft.com/office/drawing/2014/main" id="{7B4D7E17-0E76-4E77-A3DC-6F37608F9F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4756" y="4337075"/>
            <a:ext cx="144462" cy="144462"/>
          </a:xfrm>
          <a:prstGeom prst="ellipse">
            <a:avLst/>
          </a:prstGeom>
          <a:solidFill>
            <a:srgbClr val="FF0000"/>
          </a:solidFill>
          <a:ln w="1270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2" name="Line 22">
            <a:extLst>
              <a:ext uri="{FF2B5EF4-FFF2-40B4-BE49-F238E27FC236}">
                <a16:creationId xmlns:a16="http://schemas.microsoft.com/office/drawing/2014/main" id="{FACF4805-21A0-4CA7-84F8-7B40FEBB0AB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74168" y="4410100"/>
            <a:ext cx="2160588" cy="71437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3" name="Line 23">
            <a:extLst>
              <a:ext uri="{FF2B5EF4-FFF2-40B4-BE49-F238E27FC236}">
                <a16:creationId xmlns:a16="http://schemas.microsoft.com/office/drawing/2014/main" id="{5E7692F4-D7F8-4314-B76C-FF4AE747B01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79218" y="4337075"/>
            <a:ext cx="5256213" cy="71437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3C01D2E4-6763-4A53-9EC6-CF8BF4239B14}"/>
              </a:ext>
            </a:extLst>
          </p:cNvPr>
          <p:cNvSpPr/>
          <p:nvPr/>
        </p:nvSpPr>
        <p:spPr>
          <a:xfrm>
            <a:off x="2070074" y="1129266"/>
            <a:ext cx="4071938" cy="218598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一找点，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二画线；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三作垂线段</a:t>
            </a:r>
          </a:p>
        </p:txBody>
      </p:sp>
    </p:spTree>
    <p:extLst>
      <p:ext uri="{BB962C8B-B14F-4D97-AF65-F5344CB8AC3E}">
        <p14:creationId xmlns:p14="http://schemas.microsoft.com/office/powerpoint/2010/main" val="16894551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4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3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3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utoUpdateAnimBg="0"/>
      <p:bldP spid="69" grpId="0" animBg="1"/>
      <p:bldP spid="70" grpId="0" autoUpdateAnimBg="0"/>
      <p:bldP spid="72" grpId="0" autoUpdateAnimBg="0"/>
      <p:bldP spid="126" grpId="0" autoUpdateAnimBg="0"/>
      <p:bldP spid="127" grpId="0" autoUpdateAnimBg="0"/>
      <p:bldP spid="129" grpId="0" autoUpdateAnimBg="0"/>
      <p:bldP spid="130" grpId="0" autoUpdateAnimBg="0"/>
      <p:bldP spid="131" grpId="0" animBg="1"/>
      <p:bldP spid="132" grpId="0" animBg="1"/>
      <p:bldP spid="133" grpId="0" animBg="1"/>
      <p:bldP spid="13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781274" y="177189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力臂的作法</a:t>
            </a:r>
          </a:p>
        </p:txBody>
      </p:sp>
      <p:sp>
        <p:nvSpPr>
          <p:cNvPr id="29" name="Text Box 2">
            <a:extLst>
              <a:ext uri="{FF2B5EF4-FFF2-40B4-BE49-F238E27FC236}">
                <a16:creationId xmlns:a16="http://schemas.microsoft.com/office/drawing/2014/main" id="{EE5AB7FF-E842-4E55-870E-05CC1C9E2E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97633" y="1222511"/>
            <a:ext cx="358784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画出图中杠杆各力的力臂</a:t>
            </a:r>
          </a:p>
        </p:txBody>
      </p:sp>
      <p:sp>
        <p:nvSpPr>
          <p:cNvPr id="30" name="Line 3">
            <a:extLst>
              <a:ext uri="{FF2B5EF4-FFF2-40B4-BE49-F238E27FC236}">
                <a16:creationId xmlns:a16="http://schemas.microsoft.com/office/drawing/2014/main" id="{D0311D36-A5A8-40C1-8606-E9349171BC35}"/>
              </a:ext>
            </a:extLst>
          </p:cNvPr>
          <p:cNvSpPr>
            <a:spLocks noChangeShapeType="1"/>
          </p:cNvSpPr>
          <p:nvPr/>
        </p:nvSpPr>
        <p:spPr bwMode="auto">
          <a:xfrm>
            <a:off x="3534296" y="3594236"/>
            <a:ext cx="0" cy="990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31" name="Oval 4">
            <a:extLst>
              <a:ext uri="{FF2B5EF4-FFF2-40B4-BE49-F238E27FC236}">
                <a16:creationId xmlns:a16="http://schemas.microsoft.com/office/drawing/2014/main" id="{4DCDC721-026E-4414-B971-72B8347B81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4296" y="4013336"/>
            <a:ext cx="114300" cy="1143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2" name="Rectangle 5">
            <a:extLst>
              <a:ext uri="{FF2B5EF4-FFF2-40B4-BE49-F238E27FC236}">
                <a16:creationId xmlns:a16="http://schemas.microsoft.com/office/drawing/2014/main" id="{3E6C7F5A-8885-4AD6-B4CA-29C5655FEF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8596" y="4038736"/>
            <a:ext cx="2190750" cy="889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" name="Line 6">
            <a:extLst>
              <a:ext uri="{FF2B5EF4-FFF2-40B4-BE49-F238E27FC236}">
                <a16:creationId xmlns:a16="http://schemas.microsoft.com/office/drawing/2014/main" id="{FA3804B9-96CA-447E-B921-2038841BB01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131321" y="3594236"/>
            <a:ext cx="708025" cy="4445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34" name="Text Box 7">
            <a:extLst>
              <a:ext uri="{FF2B5EF4-FFF2-40B4-BE49-F238E27FC236}">
                <a16:creationId xmlns:a16="http://schemas.microsoft.com/office/drawing/2014/main" id="{65924114-A2DC-417E-BDA7-911F61D960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0246" y="3156086"/>
            <a:ext cx="56515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 dirty="0">
                <a:latin typeface="Times New Roman" pitchFamily="18" charset="0"/>
              </a:rPr>
              <a:t>F</a:t>
            </a:r>
            <a:r>
              <a:rPr lang="en-US" altLang="zh-CN" sz="3200" b="1" baseline="-25000" dirty="0">
                <a:latin typeface="Times New Roman" pitchFamily="18" charset="0"/>
              </a:rPr>
              <a:t>1</a:t>
            </a:r>
          </a:p>
        </p:txBody>
      </p:sp>
      <p:sp>
        <p:nvSpPr>
          <p:cNvPr id="35" name="Line 8">
            <a:extLst>
              <a:ext uri="{FF2B5EF4-FFF2-40B4-BE49-F238E27FC236}">
                <a16:creationId xmlns:a16="http://schemas.microsoft.com/office/drawing/2014/main" id="{C5CB7795-E1C9-4C4D-A67D-4804757A3DCF}"/>
              </a:ext>
            </a:extLst>
          </p:cNvPr>
          <p:cNvSpPr>
            <a:spLocks noChangeShapeType="1"/>
          </p:cNvSpPr>
          <p:nvPr/>
        </p:nvSpPr>
        <p:spPr bwMode="auto">
          <a:xfrm>
            <a:off x="4655071" y="4038736"/>
            <a:ext cx="0" cy="7937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945CA0E5-2BB2-432A-9940-AE4916392D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6946" y="4832486"/>
            <a:ext cx="476250" cy="552450"/>
          </a:xfrm>
          <a:prstGeom prst="rect">
            <a:avLst/>
          </a:prstGeom>
          <a:gradFill rotWithShape="0">
            <a:gsLst>
              <a:gs pos="0">
                <a:srgbClr val="D6B19C"/>
              </a:gs>
              <a:gs pos="30000">
                <a:srgbClr val="D49E6C"/>
              </a:gs>
              <a:gs pos="70000">
                <a:srgbClr val="A65528"/>
              </a:gs>
              <a:gs pos="100000">
                <a:srgbClr val="663012"/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7" name="Group 10">
            <a:extLst>
              <a:ext uri="{FF2B5EF4-FFF2-40B4-BE49-F238E27FC236}">
                <a16:creationId xmlns:a16="http://schemas.microsoft.com/office/drawing/2014/main" id="{E92D7F0B-8DC3-4CA6-B4C0-F7FA436E99ED}"/>
              </a:ext>
            </a:extLst>
          </p:cNvPr>
          <p:cNvGrpSpPr>
            <a:grpSpLocks/>
          </p:cNvGrpSpPr>
          <p:nvPr/>
        </p:nvGrpSpPr>
        <p:grpSpPr bwMode="auto">
          <a:xfrm>
            <a:off x="7031558" y="4481649"/>
            <a:ext cx="3302000" cy="747712"/>
            <a:chOff x="0" y="0"/>
            <a:chExt cx="2080" cy="471"/>
          </a:xfrm>
        </p:grpSpPr>
        <p:sp>
          <p:nvSpPr>
            <p:cNvPr id="38" name="Rectangle 11">
              <a:extLst>
                <a:ext uri="{FF2B5EF4-FFF2-40B4-BE49-F238E27FC236}">
                  <a16:creationId xmlns:a16="http://schemas.microsoft.com/office/drawing/2014/main" id="{483D7A2D-9554-4F61-964C-FCA0292D8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415"/>
              <a:ext cx="828" cy="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9" name="Rectangle 12">
              <a:extLst>
                <a:ext uri="{FF2B5EF4-FFF2-40B4-BE49-F238E27FC236}">
                  <a16:creationId xmlns:a16="http://schemas.microsoft.com/office/drawing/2014/main" id="{8951EDEC-D31E-49BB-93CB-B3D9C41C9DB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2141556">
              <a:off x="698" y="0"/>
              <a:ext cx="1382" cy="56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40" name="Oval 13">
            <a:extLst>
              <a:ext uri="{FF2B5EF4-FFF2-40B4-BE49-F238E27FC236}">
                <a16:creationId xmlns:a16="http://schemas.microsoft.com/office/drawing/2014/main" id="{86751255-BC11-4914-81D9-BDF93C5439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88858" y="5140461"/>
            <a:ext cx="114300" cy="1143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1" name="Line 14">
            <a:extLst>
              <a:ext uri="{FF2B5EF4-FFF2-40B4-BE49-F238E27FC236}">
                <a16:creationId xmlns:a16="http://schemas.microsoft.com/office/drawing/2014/main" id="{B44CCD6A-5817-4B8E-BA71-440CD7BD7F62}"/>
              </a:ext>
            </a:extLst>
          </p:cNvPr>
          <p:cNvSpPr>
            <a:spLocks noChangeShapeType="1"/>
          </p:cNvSpPr>
          <p:nvPr/>
        </p:nvSpPr>
        <p:spPr bwMode="auto">
          <a:xfrm>
            <a:off x="7031558" y="5140461"/>
            <a:ext cx="0" cy="1384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42" name="Line 15">
            <a:extLst>
              <a:ext uri="{FF2B5EF4-FFF2-40B4-BE49-F238E27FC236}">
                <a16:creationId xmlns:a16="http://schemas.microsoft.com/office/drawing/2014/main" id="{30DCBDFA-145F-4895-ADEA-28385EE44B58}"/>
              </a:ext>
            </a:extLst>
          </p:cNvPr>
          <p:cNvSpPr>
            <a:spLocks noChangeShapeType="1"/>
          </p:cNvSpPr>
          <p:nvPr/>
        </p:nvSpPr>
        <p:spPr bwMode="auto">
          <a:xfrm>
            <a:off x="10101783" y="3940311"/>
            <a:ext cx="0" cy="12001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43" name="Line 16">
            <a:extLst>
              <a:ext uri="{FF2B5EF4-FFF2-40B4-BE49-F238E27FC236}">
                <a16:creationId xmlns:a16="http://schemas.microsoft.com/office/drawing/2014/main" id="{3C51D6CB-88E1-41E3-87E6-01A87895B40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854971" y="2756036"/>
            <a:ext cx="1276350" cy="838200"/>
          </a:xfrm>
          <a:prstGeom prst="line">
            <a:avLst/>
          </a:prstGeom>
          <a:noFill/>
          <a:ln w="381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44" name="Line 17">
            <a:extLst>
              <a:ext uri="{FF2B5EF4-FFF2-40B4-BE49-F238E27FC236}">
                <a16:creationId xmlns:a16="http://schemas.microsoft.com/office/drawing/2014/main" id="{6F1C2F68-38B0-4BCC-9B0D-DEB94CFCA014}"/>
              </a:ext>
            </a:extLst>
          </p:cNvPr>
          <p:cNvSpPr>
            <a:spLocks noChangeShapeType="1"/>
          </p:cNvSpPr>
          <p:nvPr/>
        </p:nvSpPr>
        <p:spPr bwMode="auto">
          <a:xfrm rot="21304819" flipH="1">
            <a:off x="3534296" y="3067186"/>
            <a:ext cx="809625" cy="971550"/>
          </a:xfrm>
          <a:prstGeom prst="line">
            <a:avLst/>
          </a:prstGeom>
          <a:noFill/>
          <a:ln w="57150">
            <a:solidFill>
              <a:srgbClr val="FF3300"/>
            </a:solidFill>
            <a:round/>
            <a:headEnd type="triangle" w="med" len="med"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45" name="Line 18">
            <a:extLst>
              <a:ext uri="{FF2B5EF4-FFF2-40B4-BE49-F238E27FC236}">
                <a16:creationId xmlns:a16="http://schemas.microsoft.com/office/drawing/2014/main" id="{957049BF-BE53-478B-AC6D-51D160FF7A38}"/>
              </a:ext>
            </a:extLst>
          </p:cNvPr>
          <p:cNvSpPr>
            <a:spLocks noChangeShapeType="1"/>
          </p:cNvSpPr>
          <p:nvPr/>
        </p:nvSpPr>
        <p:spPr bwMode="auto">
          <a:xfrm>
            <a:off x="4655071" y="4057786"/>
            <a:ext cx="0" cy="16383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46" name="Text Box 19">
            <a:extLst>
              <a:ext uri="{FF2B5EF4-FFF2-40B4-BE49-F238E27FC236}">
                <a16:creationId xmlns:a16="http://schemas.microsoft.com/office/drawing/2014/main" id="{304FB3AD-2D00-4B77-870D-B9BCA1F165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55083" y="5273811"/>
            <a:ext cx="56515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>
                <a:latin typeface="Times New Roman" pitchFamily="18" charset="0"/>
              </a:rPr>
              <a:t>F</a:t>
            </a:r>
            <a:r>
              <a:rPr lang="en-US" altLang="zh-CN" sz="3200" b="1" baseline="-25000">
                <a:latin typeface="Times New Roman" pitchFamily="18" charset="0"/>
              </a:rPr>
              <a:t>2</a:t>
            </a:r>
          </a:p>
        </p:txBody>
      </p:sp>
      <p:sp>
        <p:nvSpPr>
          <p:cNvPr id="47" name="Text Box 20">
            <a:extLst>
              <a:ext uri="{FF2B5EF4-FFF2-40B4-BE49-F238E27FC236}">
                <a16:creationId xmlns:a16="http://schemas.microsoft.com/office/drawing/2014/main" id="{781578DA-B5D6-41DA-8283-CF48B93BD5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6946" y="2865574"/>
            <a:ext cx="588962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>
                <a:latin typeface="Times New Roman" pitchFamily="18" charset="0"/>
              </a:rPr>
              <a:t>L</a:t>
            </a:r>
            <a:r>
              <a:rPr lang="en-US" altLang="zh-CN" sz="3200" b="1" baseline="-25000">
                <a:latin typeface="Times New Roman" pitchFamily="18" charset="0"/>
              </a:rPr>
              <a:t>1</a:t>
            </a:r>
          </a:p>
        </p:txBody>
      </p:sp>
      <p:sp>
        <p:nvSpPr>
          <p:cNvPr id="48" name="Text Box 21">
            <a:extLst>
              <a:ext uri="{FF2B5EF4-FFF2-40B4-BE49-F238E27FC236}">
                <a16:creationId xmlns:a16="http://schemas.microsoft.com/office/drawing/2014/main" id="{771BB9DE-B1CB-40B5-8F4B-A0EC0D4149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1321" y="4394336"/>
            <a:ext cx="588962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>
                <a:latin typeface="Times New Roman" pitchFamily="18" charset="0"/>
              </a:rPr>
              <a:t>L</a:t>
            </a:r>
            <a:r>
              <a:rPr lang="en-US" altLang="zh-CN" sz="3200" b="1" baseline="-25000">
                <a:latin typeface="Times New Roman" pitchFamily="18" charset="0"/>
              </a:rPr>
              <a:t>2</a:t>
            </a:r>
          </a:p>
        </p:txBody>
      </p:sp>
      <p:sp>
        <p:nvSpPr>
          <p:cNvPr id="49" name="Text Box 22">
            <a:extLst>
              <a:ext uri="{FF2B5EF4-FFF2-40B4-BE49-F238E27FC236}">
                <a16:creationId xmlns:a16="http://schemas.microsoft.com/office/drawing/2014/main" id="{16D6EC7D-AC38-49B2-8526-825C413F90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0846" y="6138999"/>
            <a:ext cx="56515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>
                <a:latin typeface="Times New Roman" pitchFamily="18" charset="0"/>
              </a:rPr>
              <a:t>F</a:t>
            </a:r>
            <a:r>
              <a:rPr lang="en-US" altLang="zh-CN" sz="3200" b="1" baseline="-25000">
                <a:latin typeface="Times New Roman" pitchFamily="18" charset="0"/>
              </a:rPr>
              <a:t>1</a:t>
            </a:r>
          </a:p>
        </p:txBody>
      </p:sp>
      <p:sp>
        <p:nvSpPr>
          <p:cNvPr id="50" name="Text Box 23">
            <a:extLst>
              <a:ext uri="{FF2B5EF4-FFF2-40B4-BE49-F238E27FC236}">
                <a16:creationId xmlns:a16="http://schemas.microsoft.com/office/drawing/2014/main" id="{D54455C4-BA23-47AF-A8AF-2B830C7DBE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57358" y="4843599"/>
            <a:ext cx="56515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>
                <a:latin typeface="Times New Roman" pitchFamily="18" charset="0"/>
              </a:rPr>
              <a:t>F</a:t>
            </a:r>
            <a:r>
              <a:rPr lang="en-US" altLang="zh-CN" sz="3200" b="1" baseline="-25000">
                <a:latin typeface="Times New Roman" pitchFamily="18" charset="0"/>
              </a:rPr>
              <a:t>2</a:t>
            </a:r>
          </a:p>
        </p:txBody>
      </p:sp>
      <p:sp>
        <p:nvSpPr>
          <p:cNvPr id="51" name="Text Box 24">
            <a:extLst>
              <a:ext uri="{FF2B5EF4-FFF2-40B4-BE49-F238E27FC236}">
                <a16:creationId xmlns:a16="http://schemas.microsoft.com/office/drawing/2014/main" id="{589CD152-9406-40D8-BB1B-77DA730AB5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91933" y="5423036"/>
            <a:ext cx="588963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>
                <a:latin typeface="Times New Roman" pitchFamily="18" charset="0"/>
              </a:rPr>
              <a:t>L</a:t>
            </a:r>
            <a:r>
              <a:rPr lang="en-US" altLang="zh-CN" sz="3200" b="1" baseline="-25000">
                <a:latin typeface="Times New Roman" pitchFamily="18" charset="0"/>
              </a:rPr>
              <a:t>1</a:t>
            </a:r>
          </a:p>
        </p:txBody>
      </p:sp>
      <p:sp>
        <p:nvSpPr>
          <p:cNvPr id="52" name="Line 25">
            <a:extLst>
              <a:ext uri="{FF2B5EF4-FFF2-40B4-BE49-F238E27FC236}">
                <a16:creationId xmlns:a16="http://schemas.microsoft.com/office/drawing/2014/main" id="{68DD6EFB-A0E3-4D81-A150-2D723E343261}"/>
              </a:ext>
            </a:extLst>
          </p:cNvPr>
          <p:cNvSpPr>
            <a:spLocks noChangeShapeType="1"/>
          </p:cNvSpPr>
          <p:nvPr/>
        </p:nvSpPr>
        <p:spPr bwMode="auto">
          <a:xfrm>
            <a:off x="10101783" y="5140461"/>
            <a:ext cx="0" cy="384175"/>
          </a:xfrm>
          <a:prstGeom prst="line">
            <a:avLst/>
          </a:prstGeom>
          <a:noFill/>
          <a:ln w="381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53" name="Line 26">
            <a:extLst>
              <a:ext uri="{FF2B5EF4-FFF2-40B4-BE49-F238E27FC236}">
                <a16:creationId xmlns:a16="http://schemas.microsoft.com/office/drawing/2014/main" id="{2969A085-7F32-4701-9637-A6AD6DC8E41F}"/>
              </a:ext>
            </a:extLst>
          </p:cNvPr>
          <p:cNvSpPr>
            <a:spLocks noChangeShapeType="1"/>
          </p:cNvSpPr>
          <p:nvPr/>
        </p:nvSpPr>
        <p:spPr bwMode="auto">
          <a:xfrm>
            <a:off x="8346008" y="5229361"/>
            <a:ext cx="1755775" cy="0"/>
          </a:xfrm>
          <a:prstGeom prst="line">
            <a:avLst/>
          </a:prstGeom>
          <a:noFill/>
          <a:ln w="38100">
            <a:solidFill>
              <a:srgbClr val="FF3300"/>
            </a:solidFill>
            <a:round/>
            <a:headEnd type="triangle" w="med" len="med"/>
            <a:tailEnd type="triangle" w="med" len="med"/>
          </a:ln>
        </p:spPr>
        <p:txBody>
          <a:bodyPr wrap="none"/>
          <a:lstStyle/>
          <a:p>
            <a:endParaRPr lang="zh-CN" altLang="en-US"/>
          </a:p>
        </p:txBody>
      </p:sp>
      <p:sp>
        <p:nvSpPr>
          <p:cNvPr id="54" name="Text Box 27">
            <a:extLst>
              <a:ext uri="{FF2B5EF4-FFF2-40B4-BE49-F238E27FC236}">
                <a16:creationId xmlns:a16="http://schemas.microsoft.com/office/drawing/2014/main" id="{4A86787E-A771-4CED-A5B2-92B1C9D156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3433" y="4405449"/>
            <a:ext cx="477838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 i="1">
                <a:solidFill>
                  <a:schemeClr val="accent2"/>
                </a:solidFill>
                <a:latin typeface="Times New Roman" pitchFamily="18" charset="0"/>
              </a:rPr>
              <a:t>O</a:t>
            </a:r>
          </a:p>
        </p:txBody>
      </p:sp>
      <p:sp>
        <p:nvSpPr>
          <p:cNvPr id="55" name="Text Box 28">
            <a:extLst>
              <a:ext uri="{FF2B5EF4-FFF2-40B4-BE49-F238E27FC236}">
                <a16:creationId xmlns:a16="http://schemas.microsoft.com/office/drawing/2014/main" id="{2129A83A-49C5-4A7C-8884-DADC0CDD89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31796" y="5418274"/>
            <a:ext cx="588962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>
                <a:latin typeface="Times New Roman" pitchFamily="18" charset="0"/>
              </a:rPr>
              <a:t>L</a:t>
            </a:r>
            <a:r>
              <a:rPr lang="en-US" altLang="zh-CN" sz="3200" b="1" baseline="-25000">
                <a:latin typeface="Times New Roman" pitchFamily="18" charset="0"/>
              </a:rPr>
              <a:t>2</a:t>
            </a:r>
          </a:p>
        </p:txBody>
      </p:sp>
      <p:grpSp>
        <p:nvGrpSpPr>
          <p:cNvPr id="56" name="Group 29">
            <a:extLst>
              <a:ext uri="{FF2B5EF4-FFF2-40B4-BE49-F238E27FC236}">
                <a16:creationId xmlns:a16="http://schemas.microsoft.com/office/drawing/2014/main" id="{2F0CCCEA-C4C9-409E-AFBA-9860659A6EA2}"/>
              </a:ext>
            </a:extLst>
          </p:cNvPr>
          <p:cNvGrpSpPr>
            <a:grpSpLocks/>
          </p:cNvGrpSpPr>
          <p:nvPr/>
        </p:nvGrpSpPr>
        <p:grpSpPr bwMode="auto">
          <a:xfrm rot="-3229430">
            <a:off x="4243908" y="3122749"/>
            <a:ext cx="161925" cy="146050"/>
            <a:chOff x="0" y="0"/>
            <a:chExt cx="181" cy="182"/>
          </a:xfrm>
        </p:grpSpPr>
        <p:sp>
          <p:nvSpPr>
            <p:cNvPr id="59" name="Line 30">
              <a:extLst>
                <a:ext uri="{FF2B5EF4-FFF2-40B4-BE49-F238E27FC236}">
                  <a16:creationId xmlns:a16="http://schemas.microsoft.com/office/drawing/2014/main" id="{10470B1B-1ABE-4D4A-A33A-0B6C3B4A79D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0" cy="182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" name="Line 31">
              <a:extLst>
                <a:ext uri="{FF2B5EF4-FFF2-40B4-BE49-F238E27FC236}">
                  <a16:creationId xmlns:a16="http://schemas.microsoft.com/office/drawing/2014/main" id="{F69FEF2A-3C86-4A1C-AE14-990E3B093A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2"/>
              <a:ext cx="181" cy="0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73" name="Group 32">
            <a:extLst>
              <a:ext uri="{FF2B5EF4-FFF2-40B4-BE49-F238E27FC236}">
                <a16:creationId xmlns:a16="http://schemas.microsoft.com/office/drawing/2014/main" id="{66506FEF-2D10-4A23-8014-1F5225827670}"/>
              </a:ext>
            </a:extLst>
          </p:cNvPr>
          <p:cNvGrpSpPr>
            <a:grpSpLocks/>
          </p:cNvGrpSpPr>
          <p:nvPr/>
        </p:nvGrpSpPr>
        <p:grpSpPr bwMode="auto">
          <a:xfrm>
            <a:off x="4539183" y="4122874"/>
            <a:ext cx="144463" cy="144462"/>
            <a:chOff x="0" y="0"/>
            <a:chExt cx="181" cy="182"/>
          </a:xfrm>
        </p:grpSpPr>
        <p:sp>
          <p:nvSpPr>
            <p:cNvPr id="74" name="Line 33">
              <a:extLst>
                <a:ext uri="{FF2B5EF4-FFF2-40B4-BE49-F238E27FC236}">
                  <a16:creationId xmlns:a16="http://schemas.microsoft.com/office/drawing/2014/main" id="{895DBCCD-ABBB-4F0D-809D-66A611A3E4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0" cy="182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" name="Line 34">
              <a:extLst>
                <a:ext uri="{FF2B5EF4-FFF2-40B4-BE49-F238E27FC236}">
                  <a16:creationId xmlns:a16="http://schemas.microsoft.com/office/drawing/2014/main" id="{F5EA159E-D6BE-46DC-9F43-0E6322258B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82"/>
              <a:ext cx="181" cy="0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76" name="Group 35">
            <a:extLst>
              <a:ext uri="{FF2B5EF4-FFF2-40B4-BE49-F238E27FC236}">
                <a16:creationId xmlns:a16="http://schemas.microsoft.com/office/drawing/2014/main" id="{724B4C24-DDE2-4699-A176-27160E6DB8AB}"/>
              </a:ext>
            </a:extLst>
          </p:cNvPr>
          <p:cNvGrpSpPr>
            <a:grpSpLocks/>
          </p:cNvGrpSpPr>
          <p:nvPr/>
        </p:nvGrpSpPr>
        <p:grpSpPr bwMode="auto">
          <a:xfrm>
            <a:off x="7060133" y="5202374"/>
            <a:ext cx="215900" cy="215900"/>
            <a:chOff x="0" y="0"/>
            <a:chExt cx="181" cy="136"/>
          </a:xfrm>
        </p:grpSpPr>
        <p:sp>
          <p:nvSpPr>
            <p:cNvPr id="77" name="Line 36">
              <a:extLst>
                <a:ext uri="{FF2B5EF4-FFF2-40B4-BE49-F238E27FC236}">
                  <a16:creationId xmlns:a16="http://schemas.microsoft.com/office/drawing/2014/main" id="{80E30A3D-A2D9-4B55-B8EE-6DEFA12CA5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6"/>
              <a:ext cx="181" cy="0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3" name="Line 37">
              <a:extLst>
                <a:ext uri="{FF2B5EF4-FFF2-40B4-BE49-F238E27FC236}">
                  <a16:creationId xmlns:a16="http://schemas.microsoft.com/office/drawing/2014/main" id="{C6503B08-5512-4A9F-8D12-79A5556964B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1" y="0"/>
              <a:ext cx="0" cy="136"/>
            </a:xfrm>
            <a:prstGeom prst="line">
              <a:avLst/>
            </a:prstGeom>
            <a:noFill/>
            <a:ln w="28575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84" name="Group 38">
            <a:extLst>
              <a:ext uri="{FF2B5EF4-FFF2-40B4-BE49-F238E27FC236}">
                <a16:creationId xmlns:a16="http://schemas.microsoft.com/office/drawing/2014/main" id="{34ADA45C-1B83-430D-AD2F-53A829839EE7}"/>
              </a:ext>
            </a:extLst>
          </p:cNvPr>
          <p:cNvGrpSpPr>
            <a:grpSpLocks/>
          </p:cNvGrpSpPr>
          <p:nvPr/>
        </p:nvGrpSpPr>
        <p:grpSpPr bwMode="auto">
          <a:xfrm>
            <a:off x="9868421" y="5202374"/>
            <a:ext cx="215900" cy="215900"/>
            <a:chOff x="0" y="0"/>
            <a:chExt cx="136" cy="136"/>
          </a:xfrm>
        </p:grpSpPr>
        <p:sp>
          <p:nvSpPr>
            <p:cNvPr id="85" name="Line 39">
              <a:extLst>
                <a:ext uri="{FF2B5EF4-FFF2-40B4-BE49-F238E27FC236}">
                  <a16:creationId xmlns:a16="http://schemas.microsoft.com/office/drawing/2014/main" id="{58DEE87E-3FCC-4542-8B87-85D7B0A01C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0"/>
              <a:ext cx="0" cy="136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6" name="Line 40">
              <a:extLst>
                <a:ext uri="{FF2B5EF4-FFF2-40B4-BE49-F238E27FC236}">
                  <a16:creationId xmlns:a16="http://schemas.microsoft.com/office/drawing/2014/main" id="{FCB59475-422E-430D-8953-51FF291F2E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0" y="136"/>
              <a:ext cx="136" cy="0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87" name="Text Box 41">
            <a:extLst>
              <a:ext uri="{FF2B5EF4-FFF2-40B4-BE49-F238E27FC236}">
                <a16:creationId xmlns:a16="http://schemas.microsoft.com/office/drawing/2014/main" id="{817C13B5-389D-47F6-8B54-3795289450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6296" y="3762511"/>
            <a:ext cx="64770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200" b="1" i="1">
                <a:solidFill>
                  <a:schemeClr val="accent2"/>
                </a:solidFill>
                <a:latin typeface="Times New Roman" pitchFamily="18" charset="0"/>
              </a:rPr>
              <a:t>O</a:t>
            </a:r>
          </a:p>
        </p:txBody>
      </p:sp>
      <p:sp>
        <p:nvSpPr>
          <p:cNvPr id="88" name="Line 43">
            <a:extLst>
              <a:ext uri="{FF2B5EF4-FFF2-40B4-BE49-F238E27FC236}">
                <a16:creationId xmlns:a16="http://schemas.microsoft.com/office/drawing/2014/main" id="{0457C113-5647-4A1F-81E0-F0F062BF4404}"/>
              </a:ext>
            </a:extLst>
          </p:cNvPr>
          <p:cNvSpPr>
            <a:spLocks noChangeShapeType="1"/>
          </p:cNvSpPr>
          <p:nvPr/>
        </p:nvSpPr>
        <p:spPr bwMode="auto">
          <a:xfrm>
            <a:off x="3602558" y="4087949"/>
            <a:ext cx="1008063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9" name="Line 44">
            <a:extLst>
              <a:ext uri="{FF2B5EF4-FFF2-40B4-BE49-F238E27FC236}">
                <a16:creationId xmlns:a16="http://schemas.microsoft.com/office/drawing/2014/main" id="{3C4FC907-B618-4C2B-B259-7A6A74EF488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060133" y="5202374"/>
            <a:ext cx="1223963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48CB42B6-D2AE-4527-9297-E4B83FEA8E73}"/>
              </a:ext>
            </a:extLst>
          </p:cNvPr>
          <p:cNvSpPr/>
          <p:nvPr/>
        </p:nvSpPr>
        <p:spPr>
          <a:xfrm>
            <a:off x="6490767" y="1155606"/>
            <a:ext cx="4070350" cy="155734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一找点，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二画线；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三作垂线段</a:t>
            </a:r>
          </a:p>
        </p:txBody>
      </p:sp>
    </p:spTree>
    <p:extLst>
      <p:ext uri="{BB962C8B-B14F-4D97-AF65-F5344CB8AC3E}">
        <p14:creationId xmlns:p14="http://schemas.microsoft.com/office/powerpoint/2010/main" val="4385599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  <p:bldP spid="46" grpId="0" autoUpdateAnimBg="0"/>
      <p:bldP spid="47" grpId="0" autoUpdateAnimBg="0"/>
      <p:bldP spid="48" grpId="0" autoUpdateAnimBg="0"/>
      <p:bldP spid="51" grpId="0" autoUpdateAnimBg="0"/>
      <p:bldP spid="52" grpId="0" animBg="1"/>
      <p:bldP spid="53" grpId="0" animBg="1"/>
      <p:bldP spid="54" grpId="0" autoUpdateAnimBg="0"/>
      <p:bldP spid="55" grpId="0" autoUpdateAnimBg="0"/>
      <p:bldP spid="87" grpId="0" autoUpdateAnimBg="0"/>
      <p:bldP spid="88" grpId="0" animBg="1"/>
      <p:bldP spid="8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370906" y="17718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杠杆示意图的作法</a:t>
            </a:r>
            <a:endParaRPr lang="en-US" altLang="zh-CN" sz="28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57" name="Picture 2" descr="11-图片-16 啤酒扳手">
            <a:extLst>
              <a:ext uri="{FF2B5EF4-FFF2-40B4-BE49-F238E27FC236}">
                <a16:creationId xmlns:a16="http://schemas.microsoft.com/office/drawing/2014/main" id="{B3DF5E2B-9686-4448-875C-51C94E435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64951" y="1128157"/>
            <a:ext cx="7297737" cy="5608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8" name="Rectangle 3">
            <a:extLst>
              <a:ext uri="{FF2B5EF4-FFF2-40B4-BE49-F238E27FC236}">
                <a16:creationId xmlns:a16="http://schemas.microsoft.com/office/drawing/2014/main" id="{C311BE08-75F1-4C34-A950-EA501FFE1C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046" y="1713586"/>
            <a:ext cx="201612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</a:pPr>
            <a:r>
              <a:rPr lang="en-US" altLang="zh-CN" sz="2400" b="1" dirty="0">
                <a:latin typeface="Times New Roman" pitchFamily="18" charset="0"/>
                <a:ea typeface="黑体" pitchFamily="49" charset="-122"/>
              </a:rPr>
              <a:t>1</a:t>
            </a:r>
            <a:r>
              <a:rPr lang="en-US" altLang="zh-CN" sz="2400" b="1" dirty="0">
                <a:latin typeface="宋体" charset="-122"/>
              </a:rPr>
              <a:t>.</a:t>
            </a:r>
            <a:r>
              <a:rPr lang="zh-CN" altLang="en-US" sz="2400" b="1" dirty="0">
                <a:latin typeface="黑体" pitchFamily="49" charset="-122"/>
                <a:ea typeface="黑体" pitchFamily="49" charset="-122"/>
              </a:rPr>
              <a:t>找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支点</a:t>
            </a:r>
            <a:endParaRPr lang="zh-CN" altLang="en-US" sz="2400" b="1" dirty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60" name="Rectangle 4">
            <a:extLst>
              <a:ext uri="{FF2B5EF4-FFF2-40B4-BE49-F238E27FC236}">
                <a16:creationId xmlns:a16="http://schemas.microsoft.com/office/drawing/2014/main" id="{1CFCB8CB-DFBD-4F9F-8E7B-B583EEF146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046" y="2506131"/>
            <a:ext cx="265699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en-US" altLang="zh-CN" sz="2400" b="1" dirty="0">
                <a:latin typeface="Times New Roman" pitchFamily="18" charset="0"/>
                <a:ea typeface="黑体" pitchFamily="49" charset="-122"/>
              </a:rPr>
              <a:t>2</a:t>
            </a:r>
            <a:r>
              <a:rPr lang="en-US" altLang="zh-CN" sz="2400" b="1" dirty="0">
                <a:latin typeface="宋体" charset="-122"/>
              </a:rPr>
              <a:t>.</a:t>
            </a:r>
            <a:r>
              <a:rPr lang="zh-CN" altLang="en-US" sz="2400" b="1" dirty="0">
                <a:latin typeface="黑体" pitchFamily="49" charset="-122"/>
                <a:ea typeface="黑体" pitchFamily="49" charset="-122"/>
              </a:rPr>
              <a:t>作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力的作用线</a:t>
            </a:r>
          </a:p>
        </p:txBody>
      </p:sp>
      <p:sp>
        <p:nvSpPr>
          <p:cNvPr id="61" name="Rectangle 5">
            <a:extLst>
              <a:ext uri="{FF2B5EF4-FFF2-40B4-BE49-F238E27FC236}">
                <a16:creationId xmlns:a16="http://schemas.microsoft.com/office/drawing/2014/main" id="{D26965F3-AA41-4F1E-8869-2C21C76DC1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046" y="3298676"/>
            <a:ext cx="237648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</a:pPr>
            <a:r>
              <a:rPr lang="en-US" altLang="zh-CN" sz="2400" b="1" dirty="0">
                <a:latin typeface="Times New Roman" pitchFamily="18" charset="0"/>
                <a:ea typeface="黑体" pitchFamily="49" charset="-122"/>
              </a:rPr>
              <a:t>3</a:t>
            </a:r>
            <a:r>
              <a:rPr lang="en-US" altLang="zh-CN" sz="2400" b="1" dirty="0">
                <a:latin typeface="宋体" charset="-122"/>
              </a:rPr>
              <a:t>.</a:t>
            </a:r>
            <a:r>
              <a:rPr lang="zh-CN" altLang="en-US" sz="2400" b="1" dirty="0">
                <a:latin typeface="黑体" pitchFamily="49" charset="-122"/>
                <a:ea typeface="黑体" pitchFamily="49" charset="-122"/>
              </a:rPr>
              <a:t>作</a:t>
            </a:r>
            <a:r>
              <a:rPr lang="zh-CN" altLang="en-US" sz="2400" b="1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力臂</a:t>
            </a:r>
          </a:p>
        </p:txBody>
      </p:sp>
      <p:sp>
        <p:nvSpPr>
          <p:cNvPr id="63" name="Line 7">
            <a:extLst>
              <a:ext uri="{FF2B5EF4-FFF2-40B4-BE49-F238E27FC236}">
                <a16:creationId xmlns:a16="http://schemas.microsoft.com/office/drawing/2014/main" id="{AD10BCFC-5D1B-4996-8F3D-162E8C06D43A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2301" y="1912382"/>
            <a:ext cx="4895850" cy="4032250"/>
          </a:xfrm>
          <a:prstGeom prst="line">
            <a:avLst/>
          </a:prstGeom>
          <a:noFill/>
          <a:ln w="152400">
            <a:solidFill>
              <a:srgbClr val="FFFF0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4" name="Rectangle 8">
            <a:extLst>
              <a:ext uri="{FF2B5EF4-FFF2-40B4-BE49-F238E27FC236}">
                <a16:creationId xmlns:a16="http://schemas.microsoft.com/office/drawing/2014/main" id="{2C19FB25-0611-4FB9-AC13-52A3EC08EB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1076" y="2180669"/>
            <a:ext cx="4381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>
                <a:solidFill>
                  <a:srgbClr val="FF0000"/>
                </a:solidFill>
              </a:rPr>
              <a:t>●</a:t>
            </a:r>
          </a:p>
        </p:txBody>
      </p:sp>
      <p:sp>
        <p:nvSpPr>
          <p:cNvPr id="65" name="AutoShape 9">
            <a:extLst>
              <a:ext uri="{FF2B5EF4-FFF2-40B4-BE49-F238E27FC236}">
                <a16:creationId xmlns:a16="http://schemas.microsoft.com/office/drawing/2014/main" id="{34CBDA08-EC32-4C40-8B2F-BC77EF4EE7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5538" y="1912382"/>
            <a:ext cx="504825" cy="360362"/>
          </a:xfrm>
          <a:prstGeom prst="wedgeRectCallout">
            <a:avLst>
              <a:gd name="adj1" fmla="val 115407"/>
              <a:gd name="adj2" fmla="val 151319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CN" sz="2800" b="1" i="1">
                <a:solidFill>
                  <a:srgbClr val="FF0000"/>
                </a:solidFill>
                <a:latin typeface="Times New Roman" pitchFamily="18" charset="0"/>
                <a:ea typeface="黑体" pitchFamily="49" charset="-122"/>
              </a:rPr>
              <a:t>O</a:t>
            </a:r>
          </a:p>
        </p:txBody>
      </p:sp>
      <p:sp>
        <p:nvSpPr>
          <p:cNvPr id="66" name="Line 10">
            <a:extLst>
              <a:ext uri="{FF2B5EF4-FFF2-40B4-BE49-F238E27FC236}">
                <a16:creationId xmlns:a16="http://schemas.microsoft.com/office/drawing/2014/main" id="{281CBB89-A814-4C75-B5EF-9FB40C57BF0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0281526" y="4577794"/>
            <a:ext cx="433387" cy="574675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7" name="Rectangle 11">
            <a:extLst>
              <a:ext uri="{FF2B5EF4-FFF2-40B4-BE49-F238E27FC236}">
                <a16:creationId xmlns:a16="http://schemas.microsoft.com/office/drawing/2014/main" id="{3DD74C21-4522-4FCD-B655-2767DE29B5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9276" y="4936569"/>
            <a:ext cx="4381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/>
              <a:t>●</a:t>
            </a:r>
          </a:p>
        </p:txBody>
      </p:sp>
      <p:sp>
        <p:nvSpPr>
          <p:cNvPr id="68" name="Rectangle 12">
            <a:extLst>
              <a:ext uri="{FF2B5EF4-FFF2-40B4-BE49-F238E27FC236}">
                <a16:creationId xmlns:a16="http://schemas.microsoft.com/office/drawing/2014/main" id="{357808E3-65D9-4C53-B1AF-CBD025CA33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5901" y="2596594"/>
            <a:ext cx="4381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000"/>
              <a:t>●</a:t>
            </a:r>
          </a:p>
        </p:txBody>
      </p:sp>
      <p:sp>
        <p:nvSpPr>
          <p:cNvPr id="69" name="AutoShape 13">
            <a:extLst>
              <a:ext uri="{FF2B5EF4-FFF2-40B4-BE49-F238E27FC236}">
                <a16:creationId xmlns:a16="http://schemas.microsoft.com/office/drawing/2014/main" id="{FAA36DEC-E4F3-411C-B906-DC2E3BACD9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29226" y="4722257"/>
            <a:ext cx="360362" cy="430212"/>
          </a:xfrm>
          <a:prstGeom prst="wedgeRectCallout">
            <a:avLst>
              <a:gd name="adj1" fmla="val 34583"/>
              <a:gd name="adj2" fmla="val 15681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latin typeface="Times New Roman" pitchFamily="18" charset="0"/>
                <a:ea typeface="黑体" pitchFamily="49" charset="-122"/>
              </a:rPr>
              <a:t>F</a:t>
            </a:r>
            <a:r>
              <a:rPr lang="en-US" altLang="zh-CN" sz="2800" b="1" baseline="-25000">
                <a:latin typeface="Times New Roman" pitchFamily="18" charset="0"/>
              </a:rPr>
              <a:t>1</a:t>
            </a:r>
          </a:p>
        </p:txBody>
      </p:sp>
      <p:sp>
        <p:nvSpPr>
          <p:cNvPr id="70" name="Line 14">
            <a:extLst>
              <a:ext uri="{FF2B5EF4-FFF2-40B4-BE49-F238E27FC236}">
                <a16:creationId xmlns:a16="http://schemas.microsoft.com/office/drawing/2014/main" id="{FC5297CA-92A1-4C08-B4FA-87AFC149CA2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84201" y="2849007"/>
            <a:ext cx="1079500" cy="1295400"/>
          </a:xfrm>
          <a:prstGeom prst="line">
            <a:avLst/>
          </a:prstGeom>
          <a:noFill/>
          <a:ln w="6350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2" name="AutoShape 15">
            <a:extLst>
              <a:ext uri="{FF2B5EF4-FFF2-40B4-BE49-F238E27FC236}">
                <a16:creationId xmlns:a16="http://schemas.microsoft.com/office/drawing/2014/main" id="{054CA5F1-A2CE-474F-A23F-BE7680C6EC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2301" y="4226957"/>
            <a:ext cx="360362" cy="422275"/>
          </a:xfrm>
          <a:prstGeom prst="wedgeRectCallout">
            <a:avLst>
              <a:gd name="adj1" fmla="val 45153"/>
              <a:gd name="adj2" fmla="val -19171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latin typeface="Times New Roman" pitchFamily="18" charset="0"/>
                <a:ea typeface="黑体" pitchFamily="49" charset="-122"/>
              </a:rPr>
              <a:t>F</a:t>
            </a:r>
            <a:r>
              <a:rPr lang="en-US" altLang="zh-CN" sz="2800" b="1" baseline="-25000">
                <a:latin typeface="Times New Roman" pitchFamily="18" charset="0"/>
              </a:rPr>
              <a:t>2</a:t>
            </a:r>
          </a:p>
        </p:txBody>
      </p:sp>
      <p:sp>
        <p:nvSpPr>
          <p:cNvPr id="91" name="Line 16">
            <a:extLst>
              <a:ext uri="{FF2B5EF4-FFF2-40B4-BE49-F238E27FC236}">
                <a16:creationId xmlns:a16="http://schemas.microsoft.com/office/drawing/2014/main" id="{EEB553A7-CF25-4F4D-B6AC-5B4970544DA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633826" y="4001532"/>
            <a:ext cx="1512887" cy="2016125"/>
          </a:xfrm>
          <a:prstGeom prst="line">
            <a:avLst/>
          </a:prstGeom>
          <a:noFill/>
          <a:ln w="635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2" name="Line 17">
            <a:extLst>
              <a:ext uri="{FF2B5EF4-FFF2-40B4-BE49-F238E27FC236}">
                <a16:creationId xmlns:a16="http://schemas.microsoft.com/office/drawing/2014/main" id="{97DE8604-5B02-49A7-9CD2-D1D2AA02175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733338" y="2129869"/>
            <a:ext cx="2230438" cy="2663825"/>
          </a:xfrm>
          <a:prstGeom prst="line">
            <a:avLst/>
          </a:prstGeom>
          <a:noFill/>
          <a:ln w="63500">
            <a:solidFill>
              <a:schemeClr val="tx1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3" name="Line 18">
            <a:extLst>
              <a:ext uri="{FF2B5EF4-FFF2-40B4-BE49-F238E27FC236}">
                <a16:creationId xmlns:a16="http://schemas.microsoft.com/office/drawing/2014/main" id="{67396C8D-009C-43D2-870D-34351FA11B3A}"/>
              </a:ext>
            </a:extLst>
          </p:cNvPr>
          <p:cNvSpPr>
            <a:spLocks noChangeShapeType="1"/>
          </p:cNvSpPr>
          <p:nvPr/>
        </p:nvSpPr>
        <p:spPr bwMode="auto">
          <a:xfrm>
            <a:off x="6970001" y="2488644"/>
            <a:ext cx="3311525" cy="2663825"/>
          </a:xfrm>
          <a:prstGeom prst="line">
            <a:avLst/>
          </a:prstGeom>
          <a:noFill/>
          <a:ln w="63500">
            <a:solidFill>
              <a:srgbClr val="FF000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4" name="Rectangle 19">
            <a:extLst>
              <a:ext uri="{FF2B5EF4-FFF2-40B4-BE49-F238E27FC236}">
                <a16:creationId xmlns:a16="http://schemas.microsoft.com/office/drawing/2014/main" id="{594094CD-28DC-4897-B03E-56127A23F286}"/>
              </a:ext>
            </a:extLst>
          </p:cNvPr>
          <p:cNvSpPr>
            <a:spLocks noChangeArrowheads="1"/>
          </p:cNvSpPr>
          <p:nvPr/>
        </p:nvSpPr>
        <p:spPr bwMode="auto">
          <a:xfrm rot="7860000">
            <a:off x="10029113" y="4633357"/>
            <a:ext cx="541338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∟</a:t>
            </a:r>
          </a:p>
        </p:txBody>
      </p:sp>
      <p:sp>
        <p:nvSpPr>
          <p:cNvPr id="95" name="AutoShape 20">
            <a:extLst>
              <a:ext uri="{FF2B5EF4-FFF2-40B4-BE49-F238E27FC236}">
                <a16:creationId xmlns:a16="http://schemas.microsoft.com/office/drawing/2014/main" id="{2412F17D-AEDB-4A53-B37F-0A1DF372685A}"/>
              </a:ext>
            </a:extLst>
          </p:cNvPr>
          <p:cNvSpPr>
            <a:spLocks/>
          </p:cNvSpPr>
          <p:nvPr/>
        </p:nvSpPr>
        <p:spPr bwMode="auto">
          <a:xfrm rot="7800000">
            <a:off x="8608301" y="1439306"/>
            <a:ext cx="260350" cy="4371975"/>
          </a:xfrm>
          <a:prstGeom prst="leftBrace">
            <a:avLst>
              <a:gd name="adj1" fmla="val 139939"/>
              <a:gd name="adj2" fmla="val 50000"/>
            </a:avLst>
          </a:prstGeom>
          <a:noFill/>
          <a:ln w="635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6" name="AutoShape 21">
            <a:extLst>
              <a:ext uri="{FF2B5EF4-FFF2-40B4-BE49-F238E27FC236}">
                <a16:creationId xmlns:a16="http://schemas.microsoft.com/office/drawing/2014/main" id="{D926F6F7-CC27-4F87-A9AD-ECD7BDF0E7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14688" y="3137932"/>
            <a:ext cx="503238" cy="431800"/>
          </a:xfrm>
          <a:prstGeom prst="wedgeRectCallout">
            <a:avLst>
              <a:gd name="adj1" fmla="val 10569"/>
              <a:gd name="adj2" fmla="val 15440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2800" b="1" baseline="-25000">
                <a:latin typeface="Times New Roman" pitchFamily="18" charset="0"/>
              </a:rPr>
              <a:t>1</a:t>
            </a:r>
          </a:p>
        </p:txBody>
      </p:sp>
      <p:sp>
        <p:nvSpPr>
          <p:cNvPr id="97" name="Rectangle 22">
            <a:extLst>
              <a:ext uri="{FF2B5EF4-FFF2-40B4-BE49-F238E27FC236}">
                <a16:creationId xmlns:a16="http://schemas.microsoft.com/office/drawing/2014/main" id="{965D0213-8D78-42EC-A886-BAB96931FF73}"/>
              </a:ext>
            </a:extLst>
          </p:cNvPr>
          <p:cNvSpPr>
            <a:spLocks noChangeArrowheads="1"/>
          </p:cNvSpPr>
          <p:nvPr/>
        </p:nvSpPr>
        <p:spPr bwMode="auto">
          <a:xfrm rot="2460000">
            <a:off x="6896976" y="2561669"/>
            <a:ext cx="541337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∟</a:t>
            </a:r>
          </a:p>
        </p:txBody>
      </p:sp>
      <p:sp>
        <p:nvSpPr>
          <p:cNvPr id="98" name="AutoShape 23">
            <a:extLst>
              <a:ext uri="{FF2B5EF4-FFF2-40B4-BE49-F238E27FC236}">
                <a16:creationId xmlns:a16="http://schemas.microsoft.com/office/drawing/2014/main" id="{00966CCB-7051-4D9D-9E5C-4F897A07F570}"/>
              </a:ext>
            </a:extLst>
          </p:cNvPr>
          <p:cNvSpPr>
            <a:spLocks/>
          </p:cNvSpPr>
          <p:nvPr/>
        </p:nvSpPr>
        <p:spPr bwMode="auto">
          <a:xfrm rot="-3000000">
            <a:off x="6990638" y="2421969"/>
            <a:ext cx="95250" cy="571500"/>
          </a:xfrm>
          <a:prstGeom prst="leftBrace">
            <a:avLst>
              <a:gd name="adj1" fmla="val 50000"/>
              <a:gd name="adj2" fmla="val 50000"/>
            </a:avLst>
          </a:prstGeom>
          <a:noFill/>
          <a:ln w="635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9" name="AutoShape 24">
            <a:extLst>
              <a:ext uri="{FF2B5EF4-FFF2-40B4-BE49-F238E27FC236}">
                <a16:creationId xmlns:a16="http://schemas.microsoft.com/office/drawing/2014/main" id="{614325AF-B84B-4C32-8DC5-05C9AD4C84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62001" y="2777569"/>
            <a:ext cx="508000" cy="455613"/>
          </a:xfrm>
          <a:prstGeom prst="wedgeRectCallout">
            <a:avLst>
              <a:gd name="adj1" fmla="val 39065"/>
              <a:gd name="adj2" fmla="val 12023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2800" b="1" baseline="-25000">
                <a:latin typeface="Times New Roman" pitchFamily="18" charset="0"/>
              </a:rPr>
              <a:t>2</a:t>
            </a: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351B4783-01A5-4785-A71B-C3F1F67DE5AF}"/>
              </a:ext>
            </a:extLst>
          </p:cNvPr>
          <p:cNvSpPr/>
          <p:nvPr/>
        </p:nvSpPr>
        <p:spPr>
          <a:xfrm>
            <a:off x="1049290" y="4488799"/>
            <a:ext cx="3260702" cy="155734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一找点，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二画线；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三作垂线段</a:t>
            </a:r>
          </a:p>
        </p:txBody>
      </p:sp>
    </p:spTree>
    <p:extLst>
      <p:ext uri="{BB962C8B-B14F-4D97-AF65-F5344CB8AC3E}">
        <p14:creationId xmlns:p14="http://schemas.microsoft.com/office/powerpoint/2010/main" val="9374607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2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2" dur="2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3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3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8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3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utoUpdateAnimBg="0"/>
      <p:bldP spid="60" grpId="0" autoUpdateAnimBg="0"/>
      <p:bldP spid="61" grpId="0" autoUpdateAnimBg="0"/>
      <p:bldP spid="63" grpId="0" animBg="1"/>
      <p:bldP spid="64" grpId="0" autoUpdateAnimBg="0"/>
      <p:bldP spid="65" grpId="0" autoUpdateAnimBg="0"/>
      <p:bldP spid="66" grpId="0" animBg="1"/>
      <p:bldP spid="67" grpId="0" autoUpdateAnimBg="0"/>
      <p:bldP spid="68" grpId="0" autoUpdateAnimBg="0"/>
      <p:bldP spid="69" grpId="0" animBg="1" autoUpdateAnimBg="0"/>
      <p:bldP spid="70" grpId="0" animBg="1"/>
      <p:bldP spid="72" grpId="0" animBg="1" autoUpdateAnimBg="0"/>
      <p:bldP spid="91" grpId="0" animBg="1"/>
      <p:bldP spid="92" grpId="0" animBg="1"/>
      <p:bldP spid="93" grpId="0" animBg="1"/>
      <p:bldP spid="94" grpId="0" autoUpdateAnimBg="0"/>
      <p:bldP spid="95" grpId="0" animBg="1"/>
      <p:bldP spid="96" grpId="0" animBg="1" autoUpdateAnimBg="0"/>
      <p:bldP spid="97" grpId="0" autoUpdateAnimBg="0"/>
      <p:bldP spid="98" grpId="0" animBg="1"/>
      <p:bldP spid="99" grpId="0" animBg="1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370906" y="17718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杠杆示意图的作法</a:t>
            </a:r>
          </a:p>
        </p:txBody>
      </p:sp>
      <p:pic>
        <p:nvPicPr>
          <p:cNvPr id="31" name="Picture 3">
            <a:extLst>
              <a:ext uri="{FF2B5EF4-FFF2-40B4-BE49-F238E27FC236}">
                <a16:creationId xmlns:a16="http://schemas.microsoft.com/office/drawing/2014/main" id="{356731EA-5626-40B1-BCCC-395DC55D7B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88118" y="1530350"/>
            <a:ext cx="3562350" cy="417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Oval 4">
            <a:extLst>
              <a:ext uri="{FF2B5EF4-FFF2-40B4-BE49-F238E27FC236}">
                <a16:creationId xmlns:a16="http://schemas.microsoft.com/office/drawing/2014/main" id="{51CB8452-AFDC-4547-A757-9C24640148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2806" y="4540250"/>
            <a:ext cx="73025" cy="73025"/>
          </a:xfrm>
          <a:prstGeom prst="ellipse">
            <a:avLst/>
          </a:prstGeom>
          <a:solidFill>
            <a:srgbClr val="FF0000"/>
          </a:solidFill>
          <a:ln w="76200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" name="Line 5">
            <a:extLst>
              <a:ext uri="{FF2B5EF4-FFF2-40B4-BE49-F238E27FC236}">
                <a16:creationId xmlns:a16="http://schemas.microsoft.com/office/drawing/2014/main" id="{3B24260B-9652-4291-B536-44FAE41EA258}"/>
              </a:ext>
            </a:extLst>
          </p:cNvPr>
          <p:cNvSpPr>
            <a:spLocks noChangeShapeType="1"/>
          </p:cNvSpPr>
          <p:nvPr/>
        </p:nvSpPr>
        <p:spPr bwMode="auto">
          <a:xfrm rot="21389589" flipH="1">
            <a:off x="4183543" y="4549775"/>
            <a:ext cx="104775" cy="1660525"/>
          </a:xfrm>
          <a:prstGeom prst="line">
            <a:avLst/>
          </a:prstGeom>
          <a:noFill/>
          <a:ln w="63500">
            <a:solidFill>
              <a:srgbClr val="0000FF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" name="Line 6">
            <a:extLst>
              <a:ext uri="{FF2B5EF4-FFF2-40B4-BE49-F238E27FC236}">
                <a16:creationId xmlns:a16="http://schemas.microsoft.com/office/drawing/2014/main" id="{084C586A-AC09-44AE-93B8-E490459D6D8E}"/>
              </a:ext>
            </a:extLst>
          </p:cNvPr>
          <p:cNvSpPr>
            <a:spLocks noChangeShapeType="1"/>
          </p:cNvSpPr>
          <p:nvPr/>
        </p:nvSpPr>
        <p:spPr bwMode="auto">
          <a:xfrm rot="13485244" flipV="1">
            <a:off x="2399193" y="2112962"/>
            <a:ext cx="69850" cy="1223963"/>
          </a:xfrm>
          <a:prstGeom prst="line">
            <a:avLst/>
          </a:prstGeom>
          <a:noFill/>
          <a:ln w="38100">
            <a:solidFill>
              <a:srgbClr val="FF000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" name="AutoShape 7">
            <a:extLst>
              <a:ext uri="{FF2B5EF4-FFF2-40B4-BE49-F238E27FC236}">
                <a16:creationId xmlns:a16="http://schemas.microsoft.com/office/drawing/2014/main" id="{C5698B8B-BE56-4D6C-9F9F-98B2F9D315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19918" y="3762375"/>
            <a:ext cx="503238" cy="431800"/>
          </a:xfrm>
          <a:prstGeom prst="wedgeRectCallout">
            <a:avLst>
              <a:gd name="adj1" fmla="val 1102"/>
              <a:gd name="adj2" fmla="val 7352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FF0000"/>
                </a:solidFill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2800" b="1" baseline="-25000">
                <a:solidFill>
                  <a:srgbClr val="FF0000"/>
                </a:solidFill>
                <a:latin typeface="Times New Roman" pitchFamily="18" charset="0"/>
              </a:rPr>
              <a:t>1</a:t>
            </a:r>
          </a:p>
        </p:txBody>
      </p:sp>
      <p:sp>
        <p:nvSpPr>
          <p:cNvPr id="36" name="AutoShape 8">
            <a:extLst>
              <a:ext uri="{FF2B5EF4-FFF2-40B4-BE49-F238E27FC236}">
                <a16:creationId xmlns:a16="http://schemas.microsoft.com/office/drawing/2014/main" id="{1AE7276C-1A01-4FEA-9B42-EDB7FB24D4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4743" y="1457325"/>
            <a:ext cx="360363" cy="430212"/>
          </a:xfrm>
          <a:prstGeom prst="wedgeRectCallout">
            <a:avLst>
              <a:gd name="adj1" fmla="val 38546"/>
              <a:gd name="adj2" fmla="val 58486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FF0000"/>
                </a:solidFill>
                <a:latin typeface="Times New Roman" pitchFamily="18" charset="0"/>
                <a:ea typeface="黑体" pitchFamily="49" charset="-122"/>
              </a:rPr>
              <a:t>F</a:t>
            </a:r>
            <a:r>
              <a:rPr lang="en-US" altLang="zh-CN" sz="2800" b="1" baseline="-25000">
                <a:solidFill>
                  <a:srgbClr val="FF0000"/>
                </a:solidFill>
                <a:latin typeface="Times New Roman" pitchFamily="18" charset="0"/>
              </a:rPr>
              <a:t>1</a:t>
            </a:r>
          </a:p>
        </p:txBody>
      </p:sp>
      <p:sp>
        <p:nvSpPr>
          <p:cNvPr id="37" name="AutoShape 9">
            <a:extLst>
              <a:ext uri="{FF2B5EF4-FFF2-40B4-BE49-F238E27FC236}">
                <a16:creationId xmlns:a16="http://schemas.microsoft.com/office/drawing/2014/main" id="{FBF74048-F390-4EF6-B7D8-DBA7335E56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2443" y="4913312"/>
            <a:ext cx="508000" cy="455613"/>
          </a:xfrm>
          <a:prstGeom prst="wedgeRectCallout">
            <a:avLst>
              <a:gd name="adj1" fmla="val 7815"/>
              <a:gd name="adj2" fmla="val -32231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0000CC"/>
                </a:solidFill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2800" b="1" baseline="-25000">
                <a:solidFill>
                  <a:srgbClr val="0000CC"/>
                </a:solidFill>
                <a:latin typeface="Times New Roman" pitchFamily="18" charset="0"/>
              </a:rPr>
              <a:t>2</a:t>
            </a:r>
          </a:p>
        </p:txBody>
      </p:sp>
      <p:sp>
        <p:nvSpPr>
          <p:cNvPr id="38" name="AutoShape 10">
            <a:extLst>
              <a:ext uri="{FF2B5EF4-FFF2-40B4-BE49-F238E27FC236}">
                <a16:creationId xmlns:a16="http://schemas.microsoft.com/office/drawing/2014/main" id="{BA97B1B9-0D7D-4680-A8A4-6E1CF299A9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7618" y="6148387"/>
            <a:ext cx="360363" cy="422275"/>
          </a:xfrm>
          <a:prstGeom prst="wedgeRectCallout">
            <a:avLst>
              <a:gd name="adj1" fmla="val 3745"/>
              <a:gd name="adj2" fmla="val 83458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0000FF"/>
                </a:solidFill>
                <a:latin typeface="Times New Roman" pitchFamily="18" charset="0"/>
                <a:ea typeface="黑体" pitchFamily="49" charset="-122"/>
              </a:rPr>
              <a:t>F</a:t>
            </a:r>
            <a:r>
              <a:rPr lang="en-US" altLang="zh-CN" sz="2800" b="1" baseline="-25000">
                <a:solidFill>
                  <a:srgbClr val="0000FF"/>
                </a:solidFill>
                <a:latin typeface="Times New Roman" pitchFamily="18" charset="0"/>
              </a:rPr>
              <a:t>2</a:t>
            </a:r>
          </a:p>
        </p:txBody>
      </p:sp>
      <p:sp>
        <p:nvSpPr>
          <p:cNvPr id="39" name="Text Box 11">
            <a:extLst>
              <a:ext uri="{FF2B5EF4-FFF2-40B4-BE49-F238E27FC236}">
                <a16:creationId xmlns:a16="http://schemas.microsoft.com/office/drawing/2014/main" id="{DE853FF9-4FE1-4D76-B23F-21096D219A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2993" y="4454525"/>
            <a:ext cx="488950" cy="458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50000"/>
              </a:lnSpc>
            </a:pPr>
            <a:r>
              <a:rPr lang="en-US" altLang="zh-CN" b="1" i="1">
                <a:solidFill>
                  <a:srgbClr val="FF0000"/>
                </a:solidFill>
                <a:latin typeface="Times New Roman" pitchFamily="18" charset="0"/>
              </a:rPr>
              <a:t>o</a:t>
            </a:r>
          </a:p>
        </p:txBody>
      </p:sp>
      <p:sp>
        <p:nvSpPr>
          <p:cNvPr id="40" name="Rectangle 12">
            <a:extLst>
              <a:ext uri="{FF2B5EF4-FFF2-40B4-BE49-F238E27FC236}">
                <a16:creationId xmlns:a16="http://schemas.microsoft.com/office/drawing/2014/main" id="{F966DA23-63E3-4E59-AFF7-E36B1D255F0F}"/>
              </a:ext>
            </a:extLst>
          </p:cNvPr>
          <p:cNvSpPr>
            <a:spLocks noChangeArrowheads="1"/>
          </p:cNvSpPr>
          <p:nvPr/>
        </p:nvSpPr>
        <p:spPr bwMode="auto">
          <a:xfrm rot="-8340000">
            <a:off x="2526193" y="2301875"/>
            <a:ext cx="796925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0000FF"/>
                </a:solidFill>
              </a:rPr>
              <a:t>∟</a:t>
            </a:r>
          </a:p>
        </p:txBody>
      </p:sp>
      <p:sp>
        <p:nvSpPr>
          <p:cNvPr id="41" name="Rectangle 13">
            <a:extLst>
              <a:ext uri="{FF2B5EF4-FFF2-40B4-BE49-F238E27FC236}">
                <a16:creationId xmlns:a16="http://schemas.microsoft.com/office/drawing/2014/main" id="{3C0C6910-78AC-48B8-9184-AA5287F6352B}"/>
              </a:ext>
            </a:extLst>
          </p:cNvPr>
          <p:cNvSpPr>
            <a:spLocks noChangeArrowheads="1"/>
          </p:cNvSpPr>
          <p:nvPr/>
        </p:nvSpPr>
        <p:spPr bwMode="auto">
          <a:xfrm rot="-5400000">
            <a:off x="4111312" y="4534694"/>
            <a:ext cx="49053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FF0000"/>
                </a:solidFill>
              </a:rPr>
              <a:t>∟</a:t>
            </a:r>
          </a:p>
        </p:txBody>
      </p:sp>
      <p:sp>
        <p:nvSpPr>
          <p:cNvPr id="42" name="Line 14">
            <a:extLst>
              <a:ext uri="{FF2B5EF4-FFF2-40B4-BE49-F238E27FC236}">
                <a16:creationId xmlns:a16="http://schemas.microsoft.com/office/drawing/2014/main" id="{DED1A4E9-2316-4CC8-B9E5-5BE59C573BB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616681" y="2609850"/>
            <a:ext cx="2016125" cy="2016125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43" name="Group 15">
            <a:extLst>
              <a:ext uri="{FF2B5EF4-FFF2-40B4-BE49-F238E27FC236}">
                <a16:creationId xmlns:a16="http://schemas.microsoft.com/office/drawing/2014/main" id="{AE982D08-575E-4EE3-9BFD-B58D471D6083}"/>
              </a:ext>
            </a:extLst>
          </p:cNvPr>
          <p:cNvGrpSpPr>
            <a:grpSpLocks/>
          </p:cNvGrpSpPr>
          <p:nvPr/>
        </p:nvGrpSpPr>
        <p:grpSpPr bwMode="auto">
          <a:xfrm>
            <a:off x="4201006" y="4575175"/>
            <a:ext cx="444500" cy="0"/>
            <a:chOff x="0" y="0"/>
            <a:chExt cx="280" cy="0"/>
          </a:xfrm>
        </p:grpSpPr>
        <p:sp>
          <p:nvSpPr>
            <p:cNvPr id="44" name="Line 16">
              <a:extLst>
                <a:ext uri="{FF2B5EF4-FFF2-40B4-BE49-F238E27FC236}">
                  <a16:creationId xmlns:a16="http://schemas.microsoft.com/office/drawing/2014/main" id="{17F976B8-9CC8-4767-B455-BFC7220254AE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>
              <a:off x="27" y="0"/>
              <a:ext cx="245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Line 17">
              <a:extLst>
                <a:ext uri="{FF2B5EF4-FFF2-40B4-BE49-F238E27FC236}">
                  <a16:creationId xmlns:a16="http://schemas.microsoft.com/office/drawing/2014/main" id="{DA42D509-AFDB-4756-8407-01FA66E8FFF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0" y="0"/>
              <a:ext cx="90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Line 18">
              <a:extLst>
                <a:ext uri="{FF2B5EF4-FFF2-40B4-BE49-F238E27FC236}">
                  <a16:creationId xmlns:a16="http://schemas.microsoft.com/office/drawing/2014/main" id="{7F965428-DD2B-4DEB-AEAB-21671D5CFB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0" y="0"/>
              <a:ext cx="92" cy="0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7" name="矩形 46">
            <a:extLst>
              <a:ext uri="{FF2B5EF4-FFF2-40B4-BE49-F238E27FC236}">
                <a16:creationId xmlns:a16="http://schemas.microsoft.com/office/drawing/2014/main" id="{F5063D72-58D1-449E-B398-E227E7B671B3}"/>
              </a:ext>
            </a:extLst>
          </p:cNvPr>
          <p:cNvSpPr/>
          <p:nvPr/>
        </p:nvSpPr>
        <p:spPr>
          <a:xfrm>
            <a:off x="7687684" y="3069282"/>
            <a:ext cx="4070350" cy="155734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一找点，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二画线；</a:t>
            </a:r>
            <a:endParaRPr lang="en-US" altLang="zh-CN" sz="2800" b="1" kern="0" dirty="0">
              <a:solidFill>
                <a:srgbClr val="0000FF"/>
              </a:solidFill>
              <a:latin typeface="黑体" pitchFamily="49" charset="-122"/>
              <a:ea typeface="黑体" pitchFamily="49" charset="-122"/>
            </a:endParaRPr>
          </a:p>
          <a:p>
            <a:pPr marL="342900" indent="-342900" algn="ctr">
              <a:spcBef>
                <a:spcPct val="20000"/>
              </a:spcBef>
            </a:pPr>
            <a:r>
              <a:rPr lang="zh-CN" altLang="en-US" sz="2800" b="1" kern="0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三作垂线段</a:t>
            </a:r>
          </a:p>
        </p:txBody>
      </p:sp>
    </p:spTree>
    <p:extLst>
      <p:ext uri="{BB962C8B-B14F-4D97-AF65-F5344CB8AC3E}">
        <p14:creationId xmlns:p14="http://schemas.microsoft.com/office/powerpoint/2010/main" val="21988983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30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3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 autoUpdateAnimBg="0"/>
      <p:bldP spid="36" grpId="0" animBg="1" autoUpdateAnimBg="0"/>
      <p:bldP spid="37" grpId="0" autoUpdateAnimBg="0"/>
      <p:bldP spid="38" grpId="0" autoUpdateAnimBg="0"/>
      <p:bldP spid="39" grpId="0" autoUpdateAnimBg="0"/>
      <p:bldP spid="41" grpId="0" autoUpdateAnimBg="0"/>
      <p:bldP spid="4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370906" y="17718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杠杆示意图的作法</a:t>
            </a:r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ED0E42DB-8FA2-448B-8F17-E9CC858F1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82106" y="2464197"/>
            <a:ext cx="7094537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" name="Line 4">
            <a:extLst>
              <a:ext uri="{FF2B5EF4-FFF2-40B4-BE49-F238E27FC236}">
                <a16:creationId xmlns:a16="http://schemas.microsoft.com/office/drawing/2014/main" id="{7AFE119B-A73A-49F3-B2C0-4E44A052561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195218" y="3256359"/>
            <a:ext cx="71438" cy="1081088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" name="Line 5">
            <a:extLst>
              <a:ext uri="{FF2B5EF4-FFF2-40B4-BE49-F238E27FC236}">
                <a16:creationId xmlns:a16="http://schemas.microsoft.com/office/drawing/2014/main" id="{80AEED41-C44E-4251-A283-D4882B17785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42468" y="2580084"/>
            <a:ext cx="17463" cy="1095375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8" name="AutoShape 6">
            <a:extLst>
              <a:ext uri="{FF2B5EF4-FFF2-40B4-BE49-F238E27FC236}">
                <a16:creationId xmlns:a16="http://schemas.microsoft.com/office/drawing/2014/main" id="{EECB7EE5-A965-40C6-B9FE-84F040847B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50981" y="2753122"/>
            <a:ext cx="503237" cy="647700"/>
          </a:xfrm>
          <a:prstGeom prst="wedgeRectCallout">
            <a:avLst>
              <a:gd name="adj1" fmla="val 64829"/>
              <a:gd name="adj2" fmla="val 1227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3600" b="1" i="1"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3600" b="1" baseline="-25000">
                <a:latin typeface="Times New Roman" pitchFamily="18" charset="0"/>
              </a:rPr>
              <a:t>1</a:t>
            </a:r>
          </a:p>
        </p:txBody>
      </p:sp>
      <p:sp>
        <p:nvSpPr>
          <p:cNvPr id="29" name="AutoShape 7">
            <a:extLst>
              <a:ext uri="{FF2B5EF4-FFF2-40B4-BE49-F238E27FC236}">
                <a16:creationId xmlns:a16="http://schemas.microsoft.com/office/drawing/2014/main" id="{10586DB7-64F9-4A15-9193-0F2EC4A71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3418" y="4121547"/>
            <a:ext cx="360363" cy="430212"/>
          </a:xfrm>
          <a:prstGeom prst="wedgeRectCallout">
            <a:avLst>
              <a:gd name="adj1" fmla="val 14759"/>
              <a:gd name="adj2" fmla="val 31917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F</a:t>
            </a:r>
            <a:r>
              <a:rPr lang="en-US" altLang="zh-CN" sz="2800" b="1" baseline="-25000">
                <a:solidFill>
                  <a:srgbClr val="996633"/>
                </a:solidFill>
                <a:latin typeface="Times New Roman" pitchFamily="18" charset="0"/>
              </a:rPr>
              <a:t>1</a:t>
            </a:r>
          </a:p>
        </p:txBody>
      </p:sp>
      <p:sp>
        <p:nvSpPr>
          <p:cNvPr id="30" name="AutoShape 8">
            <a:extLst>
              <a:ext uri="{FF2B5EF4-FFF2-40B4-BE49-F238E27FC236}">
                <a16:creationId xmlns:a16="http://schemas.microsoft.com/office/drawing/2014/main" id="{05DC4D9C-1E5F-44C9-A861-BB4ECA66CD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39456" y="3472259"/>
            <a:ext cx="508000" cy="684213"/>
          </a:xfrm>
          <a:prstGeom prst="wedgeRectCallout">
            <a:avLst>
              <a:gd name="adj1" fmla="val 53750"/>
              <a:gd name="adj2" fmla="val -34917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3600" b="1" i="1"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3600" b="1" baseline="-25000">
                <a:latin typeface="Times New Roman" pitchFamily="18" charset="0"/>
              </a:rPr>
              <a:t>2</a:t>
            </a:r>
          </a:p>
        </p:txBody>
      </p:sp>
      <p:sp>
        <p:nvSpPr>
          <p:cNvPr id="48" name="AutoShape 9">
            <a:extLst>
              <a:ext uri="{FF2B5EF4-FFF2-40B4-BE49-F238E27FC236}">
                <a16:creationId xmlns:a16="http://schemas.microsoft.com/office/drawing/2014/main" id="{CA4B36FB-BC2A-4B85-836E-F7E1084D93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0668" y="2248297"/>
            <a:ext cx="360363" cy="422275"/>
          </a:xfrm>
          <a:prstGeom prst="wedgeRectCallout">
            <a:avLst>
              <a:gd name="adj1" fmla="val 5505"/>
              <a:gd name="adj2" fmla="val -35713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F</a:t>
            </a:r>
            <a:r>
              <a:rPr lang="en-US" altLang="zh-CN" sz="2800" b="1" baseline="-25000">
                <a:solidFill>
                  <a:srgbClr val="996633"/>
                </a:solidFill>
                <a:latin typeface="Times New Roman" pitchFamily="18" charset="0"/>
              </a:rPr>
              <a:t>2</a:t>
            </a:r>
          </a:p>
        </p:txBody>
      </p:sp>
      <p:grpSp>
        <p:nvGrpSpPr>
          <p:cNvPr id="49" name="Group 10">
            <a:extLst>
              <a:ext uri="{FF2B5EF4-FFF2-40B4-BE49-F238E27FC236}">
                <a16:creationId xmlns:a16="http://schemas.microsoft.com/office/drawing/2014/main" id="{85B9F17A-AAF3-4683-B7DA-AEB63B62E001}"/>
              </a:ext>
            </a:extLst>
          </p:cNvPr>
          <p:cNvGrpSpPr>
            <a:grpSpLocks/>
          </p:cNvGrpSpPr>
          <p:nvPr/>
        </p:nvGrpSpPr>
        <p:grpSpPr bwMode="auto">
          <a:xfrm>
            <a:off x="3171031" y="3256359"/>
            <a:ext cx="6408737" cy="433388"/>
            <a:chOff x="0" y="0"/>
            <a:chExt cx="4037" cy="273"/>
          </a:xfrm>
        </p:grpSpPr>
        <p:sp>
          <p:nvSpPr>
            <p:cNvPr id="50" name="Line 11">
              <a:extLst>
                <a:ext uri="{FF2B5EF4-FFF2-40B4-BE49-F238E27FC236}">
                  <a16:creationId xmlns:a16="http://schemas.microsoft.com/office/drawing/2014/main" id="{1914BC93-7A1B-463D-9D2E-8BFFD6B5A6A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0" y="0"/>
              <a:ext cx="1497" cy="273"/>
            </a:xfrm>
            <a:prstGeom prst="line">
              <a:avLst/>
            </a:prstGeom>
            <a:noFill/>
            <a:ln w="63500">
              <a:solidFill>
                <a:srgbClr val="0000FF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1" name="Line 12">
              <a:extLst>
                <a:ext uri="{FF2B5EF4-FFF2-40B4-BE49-F238E27FC236}">
                  <a16:creationId xmlns:a16="http://schemas.microsoft.com/office/drawing/2014/main" id="{CDB495DD-50E8-4C8C-9654-0A622F98CF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51" y="0"/>
              <a:ext cx="2586" cy="91"/>
            </a:xfrm>
            <a:prstGeom prst="line">
              <a:avLst/>
            </a:prstGeom>
            <a:noFill/>
            <a:ln w="63500">
              <a:solidFill>
                <a:srgbClr val="0000FF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52" name="AutoShape 13">
            <a:extLst>
              <a:ext uri="{FF2B5EF4-FFF2-40B4-BE49-F238E27FC236}">
                <a16:creationId xmlns:a16="http://schemas.microsoft.com/office/drawing/2014/main" id="{348871B3-959B-4929-B625-C79D546AB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4231" y="3040459"/>
            <a:ext cx="360362" cy="422275"/>
          </a:xfrm>
          <a:prstGeom prst="wedgeRectCallout">
            <a:avLst>
              <a:gd name="adj1" fmla="val 5505"/>
              <a:gd name="adj2" fmla="val -52630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zh-CN" altLang="en-US" sz="2800" b="1" i="1">
                <a:solidFill>
                  <a:srgbClr val="FF0000"/>
                </a:solidFill>
                <a:latin typeface="Tahoma" pitchFamily="34" charset="0"/>
                <a:ea typeface="黑体" pitchFamily="49" charset="-122"/>
              </a:rPr>
              <a:t>Ｏ</a:t>
            </a:r>
            <a:endParaRPr lang="zh-CN" altLang="en-US" sz="2800" b="1" baseline="-25000">
              <a:solidFill>
                <a:srgbClr val="FF0000"/>
              </a:solidFill>
            </a:endParaRPr>
          </a:p>
        </p:txBody>
      </p:sp>
      <p:sp>
        <p:nvSpPr>
          <p:cNvPr id="53" name="Oval 14">
            <a:extLst>
              <a:ext uri="{FF2B5EF4-FFF2-40B4-BE49-F238E27FC236}">
                <a16:creationId xmlns:a16="http://schemas.microsoft.com/office/drawing/2014/main" id="{778852AB-9696-45FE-AB6A-95E37B1E91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579768" y="3329384"/>
            <a:ext cx="179388" cy="179388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4" name="Rectangle 15">
            <a:extLst>
              <a:ext uri="{FF2B5EF4-FFF2-40B4-BE49-F238E27FC236}">
                <a16:creationId xmlns:a16="http://schemas.microsoft.com/office/drawing/2014/main" id="{70E999AB-FC73-428F-8DA0-17EC0D40094A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3132931" y="3040459"/>
            <a:ext cx="541337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b="1">
                <a:solidFill>
                  <a:srgbClr val="0000FF"/>
                </a:solidFill>
              </a:rPr>
              <a:t>∟</a:t>
            </a:r>
          </a:p>
        </p:txBody>
      </p:sp>
      <p:sp>
        <p:nvSpPr>
          <p:cNvPr id="55" name="Rectangle 16">
            <a:extLst>
              <a:ext uri="{FF2B5EF4-FFF2-40B4-BE49-F238E27FC236}">
                <a16:creationId xmlns:a16="http://schemas.microsoft.com/office/drawing/2014/main" id="{81487AC7-87C0-403C-9FCB-790B628FD5D7}"/>
              </a:ext>
            </a:extLst>
          </p:cNvPr>
          <p:cNvSpPr>
            <a:spLocks noChangeArrowheads="1"/>
          </p:cNvSpPr>
          <p:nvPr/>
        </p:nvSpPr>
        <p:spPr bwMode="auto">
          <a:xfrm rot="-5160000">
            <a:off x="6112668" y="3124597"/>
            <a:ext cx="541338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∟</a:t>
            </a:r>
          </a:p>
        </p:txBody>
      </p:sp>
      <p:sp>
        <p:nvSpPr>
          <p:cNvPr id="56" name="Line 17">
            <a:extLst>
              <a:ext uri="{FF2B5EF4-FFF2-40B4-BE49-F238E27FC236}">
                <a16:creationId xmlns:a16="http://schemas.microsoft.com/office/drawing/2014/main" id="{4CAA3630-CE85-4E18-9603-73B2BAB21107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42468" y="3400822"/>
            <a:ext cx="6337300" cy="71437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7" name="Line 18">
            <a:extLst>
              <a:ext uri="{FF2B5EF4-FFF2-40B4-BE49-F238E27FC236}">
                <a16:creationId xmlns:a16="http://schemas.microsoft.com/office/drawing/2014/main" id="{C7BFF987-E8CC-4B89-9C07-C503CCD83BF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266656" y="3273822"/>
            <a:ext cx="3384550" cy="14446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2623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 autoUpdateAnimBg="0"/>
      <p:bldP spid="29" grpId="0" animBg="1" autoUpdateAnimBg="0"/>
      <p:bldP spid="30" grpId="0" animBg="1" autoUpdateAnimBg="0"/>
      <p:bldP spid="48" grpId="0" animBg="1" autoUpdateAnimBg="0"/>
      <p:bldP spid="52" grpId="0" animBg="1" autoUpdateAnimBg="0"/>
      <p:bldP spid="53" grpId="0" animBg="1"/>
      <p:bldP spid="54" grpId="0" autoUpdateAnimBg="0"/>
      <p:bldP spid="55" grpId="0" autoUpdateAnimBg="0"/>
      <p:bldP spid="56" grpId="0" animBg="1"/>
      <p:bldP spid="5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370906" y="17718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杠杆示意图的作法</a:t>
            </a:r>
          </a:p>
        </p:txBody>
      </p:sp>
      <p:sp>
        <p:nvSpPr>
          <p:cNvPr id="23" name="Rectangle 2">
            <a:extLst>
              <a:ext uri="{FF2B5EF4-FFF2-40B4-BE49-F238E27FC236}">
                <a16:creationId xmlns:a16="http://schemas.microsoft.com/office/drawing/2014/main" id="{646161DF-03A1-4454-A2A1-D66DF0FCBB51}"/>
              </a:ext>
            </a:extLst>
          </p:cNvPr>
          <p:cNvSpPr>
            <a:spLocks noChangeArrowheads="1"/>
          </p:cNvSpPr>
          <p:nvPr/>
        </p:nvSpPr>
        <p:spPr bwMode="auto">
          <a:xfrm rot="1391916">
            <a:off x="1468698" y="2742853"/>
            <a:ext cx="4751387" cy="1428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5" name="Oval 3">
            <a:extLst>
              <a:ext uri="{FF2B5EF4-FFF2-40B4-BE49-F238E27FC236}">
                <a16:creationId xmlns:a16="http://schemas.microsoft.com/office/drawing/2014/main" id="{2715765F-9BF3-4C7B-94E7-8FA97DAF02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3160" y="1807815"/>
            <a:ext cx="142875" cy="142875"/>
          </a:xfrm>
          <a:prstGeom prst="ellipse">
            <a:avLst/>
          </a:prstGeom>
          <a:solidFill>
            <a:srgbClr val="CC00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1" name="Line 4">
            <a:extLst>
              <a:ext uri="{FF2B5EF4-FFF2-40B4-BE49-F238E27FC236}">
                <a16:creationId xmlns:a16="http://schemas.microsoft.com/office/drawing/2014/main" id="{69877192-C57F-4F98-AC4A-476FA7FC3D18}"/>
              </a:ext>
            </a:extLst>
          </p:cNvPr>
          <p:cNvSpPr>
            <a:spLocks noChangeShapeType="1"/>
          </p:cNvSpPr>
          <p:nvPr/>
        </p:nvSpPr>
        <p:spPr bwMode="auto">
          <a:xfrm>
            <a:off x="3772160" y="2742853"/>
            <a:ext cx="0" cy="14414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2" name="Oval 5">
            <a:extLst>
              <a:ext uri="{FF2B5EF4-FFF2-40B4-BE49-F238E27FC236}">
                <a16:creationId xmlns:a16="http://schemas.microsoft.com/office/drawing/2014/main" id="{8805B8BA-089A-47C0-85C1-1E00C98BC7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4060" y="2744440"/>
            <a:ext cx="71438" cy="71438"/>
          </a:xfrm>
          <a:prstGeom prst="ellipse">
            <a:avLst/>
          </a:prstGeom>
          <a:solidFill>
            <a:srgbClr val="CC00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3" name="Line 6">
            <a:extLst>
              <a:ext uri="{FF2B5EF4-FFF2-40B4-BE49-F238E27FC236}">
                <a16:creationId xmlns:a16="http://schemas.microsoft.com/office/drawing/2014/main" id="{54BAFBA0-8791-4F94-8265-D7BE274524D9}"/>
              </a:ext>
            </a:extLst>
          </p:cNvPr>
          <p:cNvSpPr>
            <a:spLocks noChangeShapeType="1"/>
          </p:cNvSpPr>
          <p:nvPr/>
        </p:nvSpPr>
        <p:spPr bwMode="auto">
          <a:xfrm>
            <a:off x="6004185" y="3750915"/>
            <a:ext cx="1512888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" name="Oval 7">
            <a:extLst>
              <a:ext uri="{FF2B5EF4-FFF2-40B4-BE49-F238E27FC236}">
                <a16:creationId xmlns:a16="http://schemas.microsoft.com/office/drawing/2014/main" id="{0D32B742-3D3E-4535-971C-DC332219B0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5773" y="3701703"/>
            <a:ext cx="71437" cy="71437"/>
          </a:xfrm>
          <a:prstGeom prst="ellipse">
            <a:avLst/>
          </a:prstGeom>
          <a:solidFill>
            <a:srgbClr val="CC00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5" name="Line 8">
            <a:extLst>
              <a:ext uri="{FF2B5EF4-FFF2-40B4-BE49-F238E27FC236}">
                <a16:creationId xmlns:a16="http://schemas.microsoft.com/office/drawing/2014/main" id="{B18488F3-F0B7-44E9-96C3-0B28393495F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772160" y="1376015"/>
            <a:ext cx="0" cy="1439863"/>
          </a:xfrm>
          <a:prstGeom prst="line">
            <a:avLst/>
          </a:prstGeom>
          <a:noFill/>
          <a:ln w="57150">
            <a:solidFill>
              <a:srgbClr val="0000FF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" name="Line 9">
            <a:extLst>
              <a:ext uri="{FF2B5EF4-FFF2-40B4-BE49-F238E27FC236}">
                <a16:creationId xmlns:a16="http://schemas.microsoft.com/office/drawing/2014/main" id="{E7389A70-C62A-42DF-829B-A3ED833BFA3C}"/>
              </a:ext>
            </a:extLst>
          </p:cNvPr>
          <p:cNvSpPr>
            <a:spLocks noChangeShapeType="1"/>
          </p:cNvSpPr>
          <p:nvPr/>
        </p:nvSpPr>
        <p:spPr bwMode="auto">
          <a:xfrm>
            <a:off x="1000385" y="3750915"/>
            <a:ext cx="5076825" cy="0"/>
          </a:xfrm>
          <a:prstGeom prst="line">
            <a:avLst/>
          </a:prstGeom>
          <a:noFill/>
          <a:ln w="57150">
            <a:solidFill>
              <a:srgbClr val="0000FF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7" name="Rectangle 10">
            <a:extLst>
              <a:ext uri="{FF2B5EF4-FFF2-40B4-BE49-F238E27FC236}">
                <a16:creationId xmlns:a16="http://schemas.microsoft.com/office/drawing/2014/main" id="{8DBD10EF-C8F4-4450-954A-AE45091771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460" y="1663353"/>
            <a:ext cx="793750" cy="82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∟</a:t>
            </a:r>
          </a:p>
        </p:txBody>
      </p:sp>
      <p:sp>
        <p:nvSpPr>
          <p:cNvPr id="38" name="Rectangle 11">
            <a:extLst>
              <a:ext uri="{FF2B5EF4-FFF2-40B4-BE49-F238E27FC236}">
                <a16:creationId xmlns:a16="http://schemas.microsoft.com/office/drawing/2014/main" id="{C707D455-6C95-4D91-B6C0-FA11DD1B0F24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1538548" y="3176240"/>
            <a:ext cx="793750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∟</a:t>
            </a:r>
          </a:p>
        </p:txBody>
      </p:sp>
      <p:sp>
        <p:nvSpPr>
          <p:cNvPr id="39" name="Text Box 12">
            <a:extLst>
              <a:ext uri="{FF2B5EF4-FFF2-40B4-BE49-F238E27FC236}">
                <a16:creationId xmlns:a16="http://schemas.microsoft.com/office/drawing/2014/main" id="{493D5B46-B951-4FEB-9008-28E0812F05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04373" y="3608040"/>
            <a:ext cx="588962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 i="1">
                <a:latin typeface="Times New Roman" pitchFamily="18" charset="0"/>
              </a:rPr>
              <a:t>F</a:t>
            </a:r>
            <a:r>
              <a:rPr lang="en-US" altLang="zh-CN" sz="3200" b="1" baseline="-25000">
                <a:latin typeface="Times New Roman" pitchFamily="18" charset="0"/>
              </a:rPr>
              <a:t>2</a:t>
            </a:r>
          </a:p>
        </p:txBody>
      </p:sp>
      <p:sp>
        <p:nvSpPr>
          <p:cNvPr id="40" name="Text Box 13">
            <a:extLst>
              <a:ext uri="{FF2B5EF4-FFF2-40B4-BE49-F238E27FC236}">
                <a16:creationId xmlns:a16="http://schemas.microsoft.com/office/drawing/2014/main" id="{E3DCD09A-2DC0-4A6E-8201-9F23BFBF39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9773" y="1876078"/>
            <a:ext cx="477837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 i="1">
                <a:latin typeface="Times New Roman" pitchFamily="18" charset="0"/>
              </a:rPr>
              <a:t>O</a:t>
            </a:r>
            <a:endParaRPr lang="en-US" altLang="zh-CN" sz="3200" b="1" baseline="-25000">
              <a:latin typeface="Times New Roman" pitchFamily="18" charset="0"/>
            </a:endParaRPr>
          </a:p>
        </p:txBody>
      </p:sp>
      <p:sp>
        <p:nvSpPr>
          <p:cNvPr id="41" name="Text Box 14">
            <a:extLst>
              <a:ext uri="{FF2B5EF4-FFF2-40B4-BE49-F238E27FC236}">
                <a16:creationId xmlns:a16="http://schemas.microsoft.com/office/drawing/2014/main" id="{EBD72C88-0F25-467D-ABC4-5029439061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2421" y="3915311"/>
            <a:ext cx="588962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 i="1">
                <a:latin typeface="Times New Roman" pitchFamily="18" charset="0"/>
              </a:rPr>
              <a:t>F</a:t>
            </a:r>
            <a:r>
              <a:rPr lang="en-US" altLang="zh-CN" sz="3200" b="1" baseline="-25000">
                <a:latin typeface="Times New Roman" pitchFamily="18" charset="0"/>
              </a:rPr>
              <a:t>1</a:t>
            </a:r>
          </a:p>
        </p:txBody>
      </p:sp>
      <p:sp>
        <p:nvSpPr>
          <p:cNvPr id="42" name="Text Box 15">
            <a:extLst>
              <a:ext uri="{FF2B5EF4-FFF2-40B4-BE49-F238E27FC236}">
                <a16:creationId xmlns:a16="http://schemas.microsoft.com/office/drawing/2014/main" id="{094EF65C-E44B-4562-9AAA-72317A25F0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9923" y="2455515"/>
            <a:ext cx="430212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 i="1">
                <a:latin typeface="Times New Roman" pitchFamily="18" charset="0"/>
              </a:rPr>
              <a:t>l</a:t>
            </a:r>
            <a:r>
              <a:rPr lang="en-US" altLang="zh-CN" sz="3200" b="1" baseline="-25000">
                <a:latin typeface="Times New Roman" pitchFamily="18" charset="0"/>
              </a:rPr>
              <a:t>2</a:t>
            </a:r>
          </a:p>
        </p:txBody>
      </p:sp>
      <p:sp>
        <p:nvSpPr>
          <p:cNvPr id="43" name="Text Box 16">
            <a:extLst>
              <a:ext uri="{FF2B5EF4-FFF2-40B4-BE49-F238E27FC236}">
                <a16:creationId xmlns:a16="http://schemas.microsoft.com/office/drawing/2014/main" id="{C563ABB3-9368-40A6-A614-D41E56C07C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6760" y="1042640"/>
            <a:ext cx="430213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 i="1">
                <a:latin typeface="Times New Roman" pitchFamily="18" charset="0"/>
              </a:rPr>
              <a:t>l</a:t>
            </a:r>
            <a:r>
              <a:rPr lang="en-US" altLang="zh-CN" sz="3200" b="1" baseline="-25000">
                <a:latin typeface="Times New Roman" pitchFamily="18" charset="0"/>
              </a:rPr>
              <a:t>1</a:t>
            </a:r>
          </a:p>
        </p:txBody>
      </p:sp>
      <p:sp>
        <p:nvSpPr>
          <p:cNvPr id="44" name="Rectangle 17">
            <a:extLst>
              <a:ext uri="{FF2B5EF4-FFF2-40B4-BE49-F238E27FC236}">
                <a16:creationId xmlns:a16="http://schemas.microsoft.com/office/drawing/2014/main" id="{52F13FBF-0938-49C5-BDA3-60E530C8CAD9}"/>
              </a:ext>
            </a:extLst>
          </p:cNvPr>
          <p:cNvSpPr>
            <a:spLocks noChangeArrowheads="1"/>
          </p:cNvSpPr>
          <p:nvPr/>
        </p:nvSpPr>
        <p:spPr bwMode="auto">
          <a:xfrm rot="-2137769">
            <a:off x="7464945" y="4953318"/>
            <a:ext cx="4268788" cy="7937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5" name="Oval 18">
            <a:extLst>
              <a:ext uri="{FF2B5EF4-FFF2-40B4-BE49-F238E27FC236}">
                <a16:creationId xmlns:a16="http://schemas.microsoft.com/office/drawing/2014/main" id="{FC8109C1-E567-4EA1-A3AC-32CA7C36E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54308" y="3734118"/>
            <a:ext cx="71437" cy="71437"/>
          </a:xfrm>
          <a:prstGeom prst="ellipse">
            <a:avLst/>
          </a:prstGeom>
          <a:solidFill>
            <a:srgbClr val="CC00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46" name="Line 19">
            <a:extLst>
              <a:ext uri="{FF2B5EF4-FFF2-40B4-BE49-F238E27FC236}">
                <a16:creationId xmlns:a16="http://schemas.microsoft.com/office/drawing/2014/main" id="{7ACD7E42-6006-49C7-9568-5F622D1720C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933133" y="3759518"/>
            <a:ext cx="4319587" cy="119856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stealth" w="lg" len="lg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7" name="Line 20">
            <a:extLst>
              <a:ext uri="{FF2B5EF4-FFF2-40B4-BE49-F238E27FC236}">
                <a16:creationId xmlns:a16="http://schemas.microsoft.com/office/drawing/2014/main" id="{1CCC67BD-A7B8-498B-8187-E7FED23F49FD}"/>
              </a:ext>
            </a:extLst>
          </p:cNvPr>
          <p:cNvSpPr>
            <a:spLocks noChangeShapeType="1"/>
          </p:cNvSpPr>
          <p:nvPr/>
        </p:nvSpPr>
        <p:spPr bwMode="auto">
          <a:xfrm>
            <a:off x="10462145" y="4381818"/>
            <a:ext cx="0" cy="10795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8" name="Rectangle 21">
            <a:extLst>
              <a:ext uri="{FF2B5EF4-FFF2-40B4-BE49-F238E27FC236}">
                <a16:creationId xmlns:a16="http://schemas.microsoft.com/office/drawing/2014/main" id="{CF07EA25-AEBB-461C-B181-84D05542EF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01783" y="5461318"/>
            <a:ext cx="719137" cy="433387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" name="Oval 22">
            <a:extLst>
              <a:ext uri="{FF2B5EF4-FFF2-40B4-BE49-F238E27FC236}">
                <a16:creationId xmlns:a16="http://schemas.microsoft.com/office/drawing/2014/main" id="{DEE67051-8DB3-499D-8950-5C8380C047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8320" y="6183630"/>
            <a:ext cx="142875" cy="142875"/>
          </a:xfrm>
          <a:prstGeom prst="ellipse">
            <a:avLst/>
          </a:prstGeom>
          <a:solidFill>
            <a:srgbClr val="CC0066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0" name="Text Box 23">
            <a:extLst>
              <a:ext uri="{FF2B5EF4-FFF2-40B4-BE49-F238E27FC236}">
                <a16:creationId xmlns:a16="http://schemas.microsoft.com/office/drawing/2014/main" id="{86144B3A-AE07-4ACB-9533-4A556B1EFF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5158" y="5978843"/>
            <a:ext cx="43973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4000" b="1">
                <a:solidFill>
                  <a:srgbClr val="CC0066"/>
                </a:solidFill>
                <a:latin typeface="黑体" pitchFamily="49" charset="-122"/>
                <a:ea typeface="黑体" pitchFamily="49" charset="-122"/>
              </a:rPr>
              <a:t>O</a:t>
            </a:r>
            <a:endParaRPr lang="en-US" altLang="zh-CN" sz="4000" b="1" baseline="-25000">
              <a:solidFill>
                <a:srgbClr val="CC0066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61" name="Rectangle 24">
            <a:extLst>
              <a:ext uri="{FF2B5EF4-FFF2-40B4-BE49-F238E27FC236}">
                <a16:creationId xmlns:a16="http://schemas.microsoft.com/office/drawing/2014/main" id="{E39A5586-1FB5-4CED-AD94-F5DBE7955241}"/>
              </a:ext>
            </a:extLst>
          </p:cNvPr>
          <p:cNvSpPr>
            <a:spLocks noChangeArrowheads="1"/>
          </p:cNvSpPr>
          <p:nvPr/>
        </p:nvSpPr>
        <p:spPr bwMode="auto">
          <a:xfrm rot="-6456244">
            <a:off x="7202214" y="4584224"/>
            <a:ext cx="796925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∟</a:t>
            </a:r>
          </a:p>
        </p:txBody>
      </p:sp>
      <p:sp>
        <p:nvSpPr>
          <p:cNvPr id="62" name="Text Box 25">
            <a:extLst>
              <a:ext uri="{FF2B5EF4-FFF2-40B4-BE49-F238E27FC236}">
                <a16:creationId xmlns:a16="http://schemas.microsoft.com/office/drawing/2014/main" id="{D2ECAFDC-622F-45DE-B4BD-97FE576CFA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79183" y="5386705"/>
            <a:ext cx="423862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 i="1">
                <a:latin typeface="Times New Roman" pitchFamily="18" charset="0"/>
              </a:rPr>
              <a:t>l</a:t>
            </a:r>
            <a:r>
              <a:rPr lang="en-US" altLang="zh-CN" sz="2000" b="1" i="1">
                <a:latin typeface="Times New Roman" pitchFamily="18" charset="0"/>
              </a:rPr>
              <a:t>1</a:t>
            </a:r>
            <a:endParaRPr lang="en-US" altLang="zh-CN" sz="2000" b="1" baseline="-25000">
              <a:latin typeface="Times New Roman" pitchFamily="18" charset="0"/>
            </a:endParaRPr>
          </a:p>
        </p:txBody>
      </p:sp>
      <p:sp>
        <p:nvSpPr>
          <p:cNvPr id="63" name="Text Box 26">
            <a:extLst>
              <a:ext uri="{FF2B5EF4-FFF2-40B4-BE49-F238E27FC236}">
                <a16:creationId xmlns:a16="http://schemas.microsoft.com/office/drawing/2014/main" id="{C2F8A8E7-794A-4FDE-A304-933C29C2BD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20483" y="4997986"/>
            <a:ext cx="455613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zh-CN" sz="3200" b="1" i="1">
                <a:latin typeface="Times New Roman" pitchFamily="18" charset="0"/>
              </a:rPr>
              <a:t>F</a:t>
            </a:r>
            <a:endParaRPr lang="en-US" altLang="zh-CN" sz="3200" b="1" baseline="-25000">
              <a:latin typeface="Times New Roman" pitchFamily="18" charset="0"/>
            </a:endParaRPr>
          </a:p>
        </p:txBody>
      </p:sp>
      <p:sp>
        <p:nvSpPr>
          <p:cNvPr id="67" name="Line 30">
            <a:extLst>
              <a:ext uri="{FF2B5EF4-FFF2-40B4-BE49-F238E27FC236}">
                <a16:creationId xmlns:a16="http://schemas.microsoft.com/office/drawing/2014/main" id="{204D9D9E-E675-4D9D-BACA-5BB16BD5EC70}"/>
              </a:ext>
            </a:extLst>
          </p:cNvPr>
          <p:cNvSpPr>
            <a:spLocks noChangeShapeType="1"/>
          </p:cNvSpPr>
          <p:nvPr/>
        </p:nvSpPr>
        <p:spPr bwMode="auto">
          <a:xfrm>
            <a:off x="1684598" y="1879253"/>
            <a:ext cx="0" cy="1871662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8" name="Line 31">
            <a:extLst>
              <a:ext uri="{FF2B5EF4-FFF2-40B4-BE49-F238E27FC236}">
                <a16:creationId xmlns:a16="http://schemas.microsoft.com/office/drawing/2014/main" id="{C17799E6-ACFA-460B-9B6B-C2EE2B2138FF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6035" y="1879253"/>
            <a:ext cx="2016125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9" name="Line 32">
            <a:extLst>
              <a:ext uri="{FF2B5EF4-FFF2-40B4-BE49-F238E27FC236}">
                <a16:creationId xmlns:a16="http://schemas.microsoft.com/office/drawing/2014/main" id="{FDF7279F-D81B-4E01-9C04-117AF8EE4F6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414145" y="4815205"/>
            <a:ext cx="431800" cy="1439863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0" name="Line 33">
            <a:extLst>
              <a:ext uri="{FF2B5EF4-FFF2-40B4-BE49-F238E27FC236}">
                <a16:creationId xmlns:a16="http://schemas.microsoft.com/office/drawing/2014/main" id="{DAA65AE5-6A5D-4902-90D6-CFE11410E4D4}"/>
              </a:ext>
            </a:extLst>
          </p:cNvPr>
          <p:cNvSpPr>
            <a:spLocks noChangeShapeType="1"/>
          </p:cNvSpPr>
          <p:nvPr/>
        </p:nvSpPr>
        <p:spPr bwMode="auto">
          <a:xfrm>
            <a:off x="10438333" y="4383405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83471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10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42" grpId="0" autoUpdateAnimBg="0"/>
      <p:bldP spid="43" grpId="0" autoUpdateAnimBg="0"/>
      <p:bldP spid="59" grpId="0" animBg="1"/>
      <p:bldP spid="60" grpId="0" autoUpdateAnimBg="0"/>
      <p:bldP spid="62" grpId="0" autoUpdateAnimBg="0"/>
      <p:bldP spid="67" grpId="0" animBg="1"/>
      <p:bldP spid="68" grpId="0" animBg="1"/>
      <p:bldP spid="6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86461" y="177189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背景知识</a:t>
            </a:r>
            <a:endParaRPr lang="en-US" altLang="zh-CN" sz="3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725173" y="729609"/>
            <a:ext cx="234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background knowledge </a:t>
            </a:r>
          </a:p>
        </p:txBody>
      </p:sp>
      <p:pic>
        <p:nvPicPr>
          <p:cNvPr id="74" name="图片 73">
            <a:extLst>
              <a:ext uri="{FF2B5EF4-FFF2-40B4-BE49-F238E27FC236}">
                <a16:creationId xmlns:a16="http://schemas.microsoft.com/office/drawing/2014/main" id="{66BD4BB8-2CD4-42D7-BF5C-928A4506A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0578" y="1168053"/>
            <a:ext cx="8617594" cy="554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7084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370906" y="177189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杠杆示意图的作法</a:t>
            </a:r>
          </a:p>
        </p:txBody>
      </p:sp>
      <p:pic>
        <p:nvPicPr>
          <p:cNvPr id="49" name="Picture 3">
            <a:extLst>
              <a:ext uri="{FF2B5EF4-FFF2-40B4-BE49-F238E27FC236}">
                <a16:creationId xmlns:a16="http://schemas.microsoft.com/office/drawing/2014/main" id="{9ED5C1FC-B5B8-44A5-A78C-ACFED0F30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82110" y="2011487"/>
            <a:ext cx="4176712" cy="405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0" name="Picture 4">
            <a:extLst>
              <a:ext uri="{FF2B5EF4-FFF2-40B4-BE49-F238E27FC236}">
                <a16:creationId xmlns:a16="http://schemas.microsoft.com/office/drawing/2014/main" id="{63C24D8A-5130-4944-82B0-B44F75D8A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998961" y="1912714"/>
            <a:ext cx="4321175" cy="3922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" name="Line 5">
            <a:extLst>
              <a:ext uri="{FF2B5EF4-FFF2-40B4-BE49-F238E27FC236}">
                <a16:creationId xmlns:a16="http://schemas.microsoft.com/office/drawing/2014/main" id="{ECD66B52-3287-408C-B59F-2047689F2952}"/>
              </a:ext>
            </a:extLst>
          </p:cNvPr>
          <p:cNvSpPr>
            <a:spLocks noChangeShapeType="1"/>
          </p:cNvSpPr>
          <p:nvPr/>
        </p:nvSpPr>
        <p:spPr bwMode="auto">
          <a:xfrm rot="780010">
            <a:off x="5870874" y="2735039"/>
            <a:ext cx="14287" cy="576262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AutoShape 6">
            <a:extLst>
              <a:ext uri="{FF2B5EF4-FFF2-40B4-BE49-F238E27FC236}">
                <a16:creationId xmlns:a16="http://schemas.microsoft.com/office/drawing/2014/main" id="{7B1F7B34-AD4D-4FCC-AF31-9154071DF1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6561" y="3309714"/>
            <a:ext cx="360363" cy="360362"/>
          </a:xfrm>
          <a:prstGeom prst="wedgeRectCallout">
            <a:avLst>
              <a:gd name="adj1" fmla="val -94935"/>
              <a:gd name="adj2" fmla="val 46037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F</a:t>
            </a:r>
            <a:r>
              <a:rPr lang="en-US" altLang="zh-CN" sz="2800" b="1" baseline="-25000">
                <a:solidFill>
                  <a:srgbClr val="996633"/>
                </a:solidFill>
                <a:latin typeface="Times New Roman" pitchFamily="18" charset="0"/>
              </a:rPr>
              <a:t>1</a:t>
            </a:r>
          </a:p>
        </p:txBody>
      </p:sp>
      <p:sp>
        <p:nvSpPr>
          <p:cNvPr id="53" name="Line 7">
            <a:extLst>
              <a:ext uri="{FF2B5EF4-FFF2-40B4-BE49-F238E27FC236}">
                <a16:creationId xmlns:a16="http://schemas.microsoft.com/office/drawing/2014/main" id="{7281CD58-70E4-429F-8F7C-9BF89649F82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943649" y="3597051"/>
            <a:ext cx="0" cy="360363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Oval 8">
            <a:extLst>
              <a:ext uri="{FF2B5EF4-FFF2-40B4-BE49-F238E27FC236}">
                <a16:creationId xmlns:a16="http://schemas.microsoft.com/office/drawing/2014/main" id="{FE82710D-7A1C-40C0-A168-2306B98DDF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7174" y="2409601"/>
            <a:ext cx="73025" cy="730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5" name="AutoShape 9">
            <a:extLst>
              <a:ext uri="{FF2B5EF4-FFF2-40B4-BE49-F238E27FC236}">
                <a16:creationId xmlns:a16="http://schemas.microsoft.com/office/drawing/2014/main" id="{13392AB8-165D-4011-9E0D-1F679A3D69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674" y="1898426"/>
            <a:ext cx="504825" cy="360363"/>
          </a:xfrm>
          <a:prstGeom prst="wedgeRectCallout">
            <a:avLst>
              <a:gd name="adj1" fmla="val 54718"/>
              <a:gd name="adj2" fmla="val 71144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O</a:t>
            </a:r>
          </a:p>
        </p:txBody>
      </p:sp>
      <p:sp>
        <p:nvSpPr>
          <p:cNvPr id="56" name="Oval 10">
            <a:extLst>
              <a:ext uri="{FF2B5EF4-FFF2-40B4-BE49-F238E27FC236}">
                <a16:creationId xmlns:a16="http://schemas.microsoft.com/office/drawing/2014/main" id="{74479995-E1A4-44C8-9EE7-EECB4F0382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9222" y="2702049"/>
            <a:ext cx="73025" cy="730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7" name="AutoShape 11">
            <a:extLst>
              <a:ext uri="{FF2B5EF4-FFF2-40B4-BE49-F238E27FC236}">
                <a16:creationId xmlns:a16="http://schemas.microsoft.com/office/drawing/2014/main" id="{E61D8442-A04E-4801-8F4F-2DCC0A173F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85572" y="2227387"/>
            <a:ext cx="504825" cy="360362"/>
          </a:xfrm>
          <a:prstGeom prst="wedgeRectCallout">
            <a:avLst>
              <a:gd name="adj1" fmla="val 32704"/>
              <a:gd name="adj2" fmla="val 59250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O</a:t>
            </a:r>
          </a:p>
        </p:txBody>
      </p:sp>
      <p:sp>
        <p:nvSpPr>
          <p:cNvPr id="64" name="Line 12">
            <a:extLst>
              <a:ext uri="{FF2B5EF4-FFF2-40B4-BE49-F238E27FC236}">
                <a16:creationId xmlns:a16="http://schemas.microsoft.com/office/drawing/2014/main" id="{D7B3CB50-BADE-4D97-A935-98D44A7F6662}"/>
              </a:ext>
            </a:extLst>
          </p:cNvPr>
          <p:cNvSpPr>
            <a:spLocks noChangeShapeType="1"/>
          </p:cNvSpPr>
          <p:nvPr/>
        </p:nvSpPr>
        <p:spPr bwMode="auto">
          <a:xfrm rot="20819990" flipV="1">
            <a:off x="10769897" y="2735387"/>
            <a:ext cx="288925" cy="500062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5" name="AutoShape 13">
            <a:extLst>
              <a:ext uri="{FF2B5EF4-FFF2-40B4-BE49-F238E27FC236}">
                <a16:creationId xmlns:a16="http://schemas.microsoft.com/office/drawing/2014/main" id="{2D0FC372-CDA8-460A-B55D-087F746E3D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39710" y="2125787"/>
            <a:ext cx="360362" cy="431800"/>
          </a:xfrm>
          <a:prstGeom prst="wedgeRectCallout">
            <a:avLst>
              <a:gd name="adj1" fmla="val 97134"/>
              <a:gd name="adj2" fmla="val -7352"/>
            </a:avLst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F</a:t>
            </a:r>
            <a:r>
              <a:rPr lang="en-US" altLang="zh-CN" sz="2800" b="1" baseline="-25000">
                <a:solidFill>
                  <a:srgbClr val="996633"/>
                </a:solidFill>
                <a:latin typeface="Times New Roman" pitchFamily="18" charset="0"/>
              </a:rPr>
              <a:t>1</a:t>
            </a:r>
          </a:p>
        </p:txBody>
      </p:sp>
      <p:sp>
        <p:nvSpPr>
          <p:cNvPr id="66" name="Line 14">
            <a:extLst>
              <a:ext uri="{FF2B5EF4-FFF2-40B4-BE49-F238E27FC236}">
                <a16:creationId xmlns:a16="http://schemas.microsoft.com/office/drawing/2014/main" id="{4B33844A-AD13-445E-A5F3-397BC318B9A5}"/>
              </a:ext>
            </a:extLst>
          </p:cNvPr>
          <p:cNvSpPr>
            <a:spLocks noChangeShapeType="1"/>
          </p:cNvSpPr>
          <p:nvPr/>
        </p:nvSpPr>
        <p:spPr bwMode="auto">
          <a:xfrm>
            <a:off x="8898235" y="3811712"/>
            <a:ext cx="0" cy="360362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1" name="Line 15">
            <a:extLst>
              <a:ext uri="{FF2B5EF4-FFF2-40B4-BE49-F238E27FC236}">
                <a16:creationId xmlns:a16="http://schemas.microsoft.com/office/drawing/2014/main" id="{73EFD353-2C05-42E6-A1AF-5711E0F31E86}"/>
              </a:ext>
            </a:extLst>
          </p:cNvPr>
          <p:cNvSpPr>
            <a:spLocks noChangeShapeType="1"/>
          </p:cNvSpPr>
          <p:nvPr/>
        </p:nvSpPr>
        <p:spPr bwMode="auto">
          <a:xfrm>
            <a:off x="3280074" y="2358801"/>
            <a:ext cx="0" cy="950913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2" name="AutoShape 16">
            <a:extLst>
              <a:ext uri="{FF2B5EF4-FFF2-40B4-BE49-F238E27FC236}">
                <a16:creationId xmlns:a16="http://schemas.microsoft.com/office/drawing/2014/main" id="{D88C80FD-0AB3-4562-959C-F874EE0D54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2399" y="2904901"/>
            <a:ext cx="360362" cy="360363"/>
          </a:xfrm>
          <a:prstGeom prst="wedgeRectCallout">
            <a:avLst>
              <a:gd name="adj1" fmla="val 68944"/>
              <a:gd name="adj2" fmla="val -9912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F</a:t>
            </a:r>
            <a:r>
              <a:rPr lang="en-US" altLang="zh-CN" sz="2800" b="1" baseline="-25000">
                <a:solidFill>
                  <a:srgbClr val="996633"/>
                </a:solidFill>
                <a:latin typeface="Times New Roman" pitchFamily="18" charset="0"/>
              </a:rPr>
              <a:t>2</a:t>
            </a:r>
          </a:p>
        </p:txBody>
      </p:sp>
      <p:sp>
        <p:nvSpPr>
          <p:cNvPr id="73" name="Line 17">
            <a:extLst>
              <a:ext uri="{FF2B5EF4-FFF2-40B4-BE49-F238E27FC236}">
                <a16:creationId xmlns:a16="http://schemas.microsoft.com/office/drawing/2014/main" id="{2C5920BA-D408-4473-81B8-7ABAD3AE3E8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36260" y="1579687"/>
            <a:ext cx="0" cy="949325"/>
          </a:xfrm>
          <a:prstGeom prst="line">
            <a:avLst/>
          </a:prstGeom>
          <a:noFill/>
          <a:ln w="50800">
            <a:solidFill>
              <a:srgbClr val="FF0000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4" name="AutoShape 18">
            <a:extLst>
              <a:ext uri="{FF2B5EF4-FFF2-40B4-BE49-F238E27FC236}">
                <a16:creationId xmlns:a16="http://schemas.microsoft.com/office/drawing/2014/main" id="{7EA7C5C9-5CB9-42C0-814A-9A39A3B40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90172" y="1363787"/>
            <a:ext cx="360363" cy="360362"/>
          </a:xfrm>
          <a:prstGeom prst="wedgeRectCallout">
            <a:avLst>
              <a:gd name="adj1" fmla="val 32819"/>
              <a:gd name="adj2" fmla="val 36782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F</a:t>
            </a:r>
            <a:r>
              <a:rPr lang="en-US" altLang="zh-CN" sz="2800" b="1" baseline="-25000">
                <a:solidFill>
                  <a:srgbClr val="996633"/>
                </a:solidFill>
                <a:latin typeface="Times New Roman" pitchFamily="18" charset="0"/>
              </a:rPr>
              <a:t>2</a:t>
            </a:r>
          </a:p>
        </p:txBody>
      </p:sp>
      <p:sp>
        <p:nvSpPr>
          <p:cNvPr id="75" name="Line 19">
            <a:extLst>
              <a:ext uri="{FF2B5EF4-FFF2-40B4-BE49-F238E27FC236}">
                <a16:creationId xmlns:a16="http://schemas.microsoft.com/office/drawing/2014/main" id="{C3A12C0D-73A3-4104-B71E-83C60ABFEE35}"/>
              </a:ext>
            </a:extLst>
          </p:cNvPr>
          <p:cNvSpPr>
            <a:spLocks noChangeShapeType="1"/>
          </p:cNvSpPr>
          <p:nvPr/>
        </p:nvSpPr>
        <p:spPr bwMode="auto">
          <a:xfrm>
            <a:off x="8321972" y="2514724"/>
            <a:ext cx="0" cy="1008063"/>
          </a:xfrm>
          <a:prstGeom prst="line">
            <a:avLst/>
          </a:prstGeom>
          <a:noFill/>
          <a:ln w="57150">
            <a:solidFill>
              <a:srgbClr val="FF000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6" name="AutoShape 20">
            <a:extLst>
              <a:ext uri="{FF2B5EF4-FFF2-40B4-BE49-F238E27FC236}">
                <a16:creationId xmlns:a16="http://schemas.microsoft.com/office/drawing/2014/main" id="{67ED5E6B-E329-4DD4-802F-AF68BF6883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7424" y="2012726"/>
            <a:ext cx="503237" cy="431800"/>
          </a:xfrm>
          <a:prstGeom prst="wedgeRectCallout">
            <a:avLst>
              <a:gd name="adj1" fmla="val 67032"/>
              <a:gd name="adj2" fmla="val 40074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2800" b="1" baseline="-25000">
                <a:solidFill>
                  <a:srgbClr val="996633"/>
                </a:solidFill>
                <a:latin typeface="Times New Roman" pitchFamily="18" charset="0"/>
              </a:rPr>
              <a:t>1</a:t>
            </a:r>
          </a:p>
        </p:txBody>
      </p:sp>
      <p:sp>
        <p:nvSpPr>
          <p:cNvPr id="77" name="AutoShape 21">
            <a:extLst>
              <a:ext uri="{FF2B5EF4-FFF2-40B4-BE49-F238E27FC236}">
                <a16:creationId xmlns:a16="http://schemas.microsoft.com/office/drawing/2014/main" id="{8A4FBB88-2FF5-40A2-B3E3-79AAEFF0C9F4}"/>
              </a:ext>
            </a:extLst>
          </p:cNvPr>
          <p:cNvSpPr>
            <a:spLocks noChangeArrowheads="1"/>
          </p:cNvSpPr>
          <p:nvPr/>
        </p:nvSpPr>
        <p:spPr bwMode="auto">
          <a:xfrm rot="-214581">
            <a:off x="3438824" y="2493739"/>
            <a:ext cx="508000" cy="455612"/>
          </a:xfrm>
          <a:prstGeom prst="wedgeRectCallout">
            <a:avLst>
              <a:gd name="adj1" fmla="val 24375"/>
              <a:gd name="adj2" fmla="val 36412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2800" b="1" baseline="-25000">
                <a:solidFill>
                  <a:srgbClr val="996633"/>
                </a:solidFill>
                <a:latin typeface="Times New Roman" pitchFamily="18" charset="0"/>
              </a:rPr>
              <a:t>2</a:t>
            </a:r>
          </a:p>
        </p:txBody>
      </p:sp>
      <p:sp>
        <p:nvSpPr>
          <p:cNvPr id="83" name="AutoShape 22">
            <a:extLst>
              <a:ext uri="{FF2B5EF4-FFF2-40B4-BE49-F238E27FC236}">
                <a16:creationId xmlns:a16="http://schemas.microsoft.com/office/drawing/2014/main" id="{2D82E28E-1A3D-485F-A1B5-89C2A1242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3410" y="2730624"/>
            <a:ext cx="508000" cy="455613"/>
          </a:xfrm>
          <a:prstGeom prst="wedgeRectCallout">
            <a:avLst>
              <a:gd name="adj1" fmla="val 24375"/>
              <a:gd name="adj2" fmla="val 36412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2800" b="1" baseline="-25000">
                <a:solidFill>
                  <a:srgbClr val="996633"/>
                </a:solidFill>
                <a:latin typeface="Times New Roman" pitchFamily="18" charset="0"/>
              </a:rPr>
              <a:t>2</a:t>
            </a:r>
          </a:p>
        </p:txBody>
      </p:sp>
      <p:sp>
        <p:nvSpPr>
          <p:cNvPr id="84" name="AutoShape 23">
            <a:extLst>
              <a:ext uri="{FF2B5EF4-FFF2-40B4-BE49-F238E27FC236}">
                <a16:creationId xmlns:a16="http://schemas.microsoft.com/office/drawing/2014/main" id="{2E75C090-C20B-4A5A-AE34-98F60B72B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6297" y="2443287"/>
            <a:ext cx="503238" cy="431800"/>
          </a:xfrm>
          <a:prstGeom prst="wedgeRectCallout">
            <a:avLst>
              <a:gd name="adj1" fmla="val 67032"/>
              <a:gd name="adj2" fmla="val 40074"/>
            </a:avLst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algn="ctr"/>
            <a:r>
              <a:rPr lang="en-US" altLang="zh-CN" sz="2800" b="1" i="1">
                <a:solidFill>
                  <a:srgbClr val="996633"/>
                </a:solidFill>
                <a:latin typeface="Times New Roman" pitchFamily="18" charset="0"/>
                <a:ea typeface="黑体" pitchFamily="49" charset="-122"/>
              </a:rPr>
              <a:t>l</a:t>
            </a:r>
            <a:r>
              <a:rPr lang="en-US" altLang="zh-CN" sz="2800" b="1" baseline="-25000">
                <a:solidFill>
                  <a:srgbClr val="996633"/>
                </a:solidFill>
                <a:latin typeface="Times New Roman" pitchFamily="18" charset="0"/>
              </a:rPr>
              <a:t>1</a:t>
            </a:r>
          </a:p>
        </p:txBody>
      </p:sp>
      <p:sp>
        <p:nvSpPr>
          <p:cNvPr id="85" name="Rectangle 24">
            <a:extLst>
              <a:ext uri="{FF2B5EF4-FFF2-40B4-BE49-F238E27FC236}">
                <a16:creationId xmlns:a16="http://schemas.microsoft.com/office/drawing/2014/main" id="{ABBEDDC9-55BC-42D1-8A92-CED1D718CDA4}"/>
              </a:ext>
            </a:extLst>
          </p:cNvPr>
          <p:cNvSpPr>
            <a:spLocks noChangeArrowheads="1"/>
          </p:cNvSpPr>
          <p:nvPr/>
        </p:nvSpPr>
        <p:spPr bwMode="auto">
          <a:xfrm rot="720000">
            <a:off x="5542261" y="2588989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0000FF"/>
                </a:solidFill>
              </a:rPr>
              <a:t>∟</a:t>
            </a:r>
          </a:p>
        </p:txBody>
      </p:sp>
      <p:sp>
        <p:nvSpPr>
          <p:cNvPr id="86" name="Rectangle 25">
            <a:extLst>
              <a:ext uri="{FF2B5EF4-FFF2-40B4-BE49-F238E27FC236}">
                <a16:creationId xmlns:a16="http://schemas.microsoft.com/office/drawing/2014/main" id="{068FB9A2-8470-49F9-9D60-48AA6180D7A4}"/>
              </a:ext>
            </a:extLst>
          </p:cNvPr>
          <p:cNvSpPr>
            <a:spLocks noChangeArrowheads="1"/>
          </p:cNvSpPr>
          <p:nvPr/>
        </p:nvSpPr>
        <p:spPr bwMode="auto">
          <a:xfrm rot="-5400000">
            <a:off x="3110211" y="2317526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0000CC"/>
                </a:solidFill>
              </a:rPr>
              <a:t>∟</a:t>
            </a:r>
          </a:p>
        </p:txBody>
      </p:sp>
      <p:sp>
        <p:nvSpPr>
          <p:cNvPr id="87" name="Rectangle 26">
            <a:extLst>
              <a:ext uri="{FF2B5EF4-FFF2-40B4-BE49-F238E27FC236}">
                <a16:creationId xmlns:a16="http://schemas.microsoft.com/office/drawing/2014/main" id="{79E7695B-35B6-45D7-9953-36A5AEC522ED}"/>
              </a:ext>
            </a:extLst>
          </p:cNvPr>
          <p:cNvSpPr>
            <a:spLocks noChangeArrowheads="1"/>
          </p:cNvSpPr>
          <p:nvPr/>
        </p:nvSpPr>
        <p:spPr bwMode="auto">
          <a:xfrm rot="6480000">
            <a:off x="10538122" y="2819524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0000CC"/>
                </a:solidFill>
              </a:rPr>
              <a:t>∟</a:t>
            </a:r>
          </a:p>
        </p:txBody>
      </p:sp>
      <p:sp>
        <p:nvSpPr>
          <p:cNvPr id="88" name="Rectangle 27">
            <a:extLst>
              <a:ext uri="{FF2B5EF4-FFF2-40B4-BE49-F238E27FC236}">
                <a16:creationId xmlns:a16="http://schemas.microsoft.com/office/drawing/2014/main" id="{760AA46E-5A65-444A-8CA8-865E381BE0BB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8264822" y="2371849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>
                <a:solidFill>
                  <a:srgbClr val="0000CC"/>
                </a:solidFill>
              </a:rPr>
              <a:t>∟</a:t>
            </a:r>
          </a:p>
        </p:txBody>
      </p:sp>
      <p:sp>
        <p:nvSpPr>
          <p:cNvPr id="92" name="Rectangle 31">
            <a:extLst>
              <a:ext uri="{FF2B5EF4-FFF2-40B4-BE49-F238E27FC236}">
                <a16:creationId xmlns:a16="http://schemas.microsoft.com/office/drawing/2014/main" id="{5667DC8E-38EC-43C0-9997-A4AF1C869E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69535" y="3832349"/>
            <a:ext cx="884237" cy="1008063"/>
          </a:xfrm>
          <a:prstGeom prst="rect">
            <a:avLst/>
          </a:prstGeom>
          <a:solidFill>
            <a:srgbClr val="0066FF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3" name="Line 32">
            <a:extLst>
              <a:ext uri="{FF2B5EF4-FFF2-40B4-BE49-F238E27FC236}">
                <a16:creationId xmlns:a16="http://schemas.microsoft.com/office/drawing/2014/main" id="{F718B2B8-9CBB-4ACC-899C-760962A4531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106072" y="5251574"/>
            <a:ext cx="503238" cy="73025"/>
          </a:xfrm>
          <a:prstGeom prst="line">
            <a:avLst/>
          </a:prstGeom>
          <a:noFill/>
          <a:ln w="76200">
            <a:solidFill>
              <a:srgbClr val="0066FF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4" name="Line 33">
            <a:extLst>
              <a:ext uri="{FF2B5EF4-FFF2-40B4-BE49-F238E27FC236}">
                <a16:creationId xmlns:a16="http://schemas.microsoft.com/office/drawing/2014/main" id="{4A9284F7-9798-4F0B-9BD6-1A95C80ED6B1}"/>
              </a:ext>
            </a:extLst>
          </p:cNvPr>
          <p:cNvSpPr>
            <a:spLocks noChangeShapeType="1"/>
          </p:cNvSpPr>
          <p:nvPr/>
        </p:nvSpPr>
        <p:spPr bwMode="auto">
          <a:xfrm>
            <a:off x="8106072" y="5323012"/>
            <a:ext cx="431800" cy="0"/>
          </a:xfrm>
          <a:prstGeom prst="line">
            <a:avLst/>
          </a:prstGeom>
          <a:noFill/>
          <a:ln w="57150">
            <a:solidFill>
              <a:srgbClr val="CC0066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5" name="Line 34">
            <a:extLst>
              <a:ext uri="{FF2B5EF4-FFF2-40B4-BE49-F238E27FC236}">
                <a16:creationId xmlns:a16="http://schemas.microsoft.com/office/drawing/2014/main" id="{FEC86C27-135A-45F7-BC35-F7864BCDE3ED}"/>
              </a:ext>
            </a:extLst>
          </p:cNvPr>
          <p:cNvSpPr>
            <a:spLocks noChangeShapeType="1"/>
          </p:cNvSpPr>
          <p:nvPr/>
        </p:nvSpPr>
        <p:spPr bwMode="auto">
          <a:xfrm>
            <a:off x="8106072" y="3649787"/>
            <a:ext cx="431800" cy="0"/>
          </a:xfrm>
          <a:prstGeom prst="line">
            <a:avLst/>
          </a:prstGeom>
          <a:noFill/>
          <a:ln w="762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6" name="Line 35">
            <a:extLst>
              <a:ext uri="{FF2B5EF4-FFF2-40B4-BE49-F238E27FC236}">
                <a16:creationId xmlns:a16="http://schemas.microsoft.com/office/drawing/2014/main" id="{E70D1C2A-8814-4F9F-A2BD-007FF192F47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106072" y="3522787"/>
            <a:ext cx="288925" cy="144462"/>
          </a:xfrm>
          <a:prstGeom prst="line">
            <a:avLst/>
          </a:prstGeom>
          <a:noFill/>
          <a:ln w="57150">
            <a:solidFill>
              <a:srgbClr val="CC0066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7" name="Line 36">
            <a:extLst>
              <a:ext uri="{FF2B5EF4-FFF2-40B4-BE49-F238E27FC236}">
                <a16:creationId xmlns:a16="http://schemas.microsoft.com/office/drawing/2014/main" id="{BAC1FC64-771A-4779-9C00-518A0011E4D4}"/>
              </a:ext>
            </a:extLst>
          </p:cNvPr>
          <p:cNvSpPr>
            <a:spLocks noChangeShapeType="1"/>
          </p:cNvSpPr>
          <p:nvPr/>
        </p:nvSpPr>
        <p:spPr bwMode="auto">
          <a:xfrm>
            <a:off x="4230986" y="2444526"/>
            <a:ext cx="1728788" cy="288925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8" name="Line 37">
            <a:extLst>
              <a:ext uri="{FF2B5EF4-FFF2-40B4-BE49-F238E27FC236}">
                <a16:creationId xmlns:a16="http://schemas.microsoft.com/office/drawing/2014/main" id="{6B080FDD-4ED2-4C26-BDBA-F3E2E1563C09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294361" y="2444526"/>
            <a:ext cx="936625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9" name="Line 38">
            <a:extLst>
              <a:ext uri="{FF2B5EF4-FFF2-40B4-BE49-F238E27FC236}">
                <a16:creationId xmlns:a16="http://schemas.microsoft.com/office/drawing/2014/main" id="{578B3792-088F-4EF2-95F8-4E397C376368}"/>
              </a:ext>
            </a:extLst>
          </p:cNvPr>
          <p:cNvSpPr>
            <a:spLocks noChangeShapeType="1"/>
          </p:cNvSpPr>
          <p:nvPr/>
        </p:nvSpPr>
        <p:spPr bwMode="auto">
          <a:xfrm>
            <a:off x="9258597" y="2781424"/>
            <a:ext cx="1582738" cy="4318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0" name="Line 39">
            <a:extLst>
              <a:ext uri="{FF2B5EF4-FFF2-40B4-BE49-F238E27FC236}">
                <a16:creationId xmlns:a16="http://schemas.microsoft.com/office/drawing/2014/main" id="{E67C66CF-0D0F-443B-A895-294F8441534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321972" y="2659187"/>
            <a:ext cx="936625" cy="71437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2331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0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 autoUpdateAnimBg="0"/>
      <p:bldP spid="54" grpId="0" animBg="1"/>
      <p:bldP spid="55" grpId="0" autoUpdateAnimBg="0"/>
      <p:bldP spid="57" grpId="0" autoUpdateAnimBg="0"/>
      <p:bldP spid="64" grpId="0" animBg="1"/>
      <p:bldP spid="65" grpId="0" animBg="1" autoUpdateAnimBg="0"/>
      <p:bldP spid="71" grpId="0" animBg="1"/>
      <p:bldP spid="72" grpId="0" autoUpdateAnimBg="0"/>
      <p:bldP spid="73" grpId="0" animBg="1"/>
      <p:bldP spid="74" grpId="0" autoUpdateAnimBg="0"/>
      <p:bldP spid="75" grpId="0" animBg="1"/>
      <p:bldP spid="76" grpId="0" autoUpdateAnimBg="0"/>
      <p:bldP spid="77" grpId="0" autoUpdateAnimBg="0"/>
      <p:bldP spid="83" grpId="0" autoUpdateAnimBg="0"/>
      <p:bldP spid="84" grpId="0" autoUpdateAnimBg="0"/>
      <p:bldP spid="85" grpId="0" autoUpdateAnimBg="0"/>
      <p:bldP spid="86" grpId="0" autoUpdateAnimBg="0"/>
      <p:bldP spid="87" grpId="0" autoUpdateAnimBg="0"/>
      <p:bldP spid="88" grpId="0" autoUpdateAnimBg="0"/>
      <p:bldP spid="97" grpId="0" animBg="1"/>
      <p:bldP spid="98" grpId="0" animBg="1"/>
      <p:bldP spid="99" grpId="0" animBg="1"/>
      <p:bldP spid="10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8800"/>
                      </a14:imgEffect>
                      <a14:imgEffect>
                        <a14:saturation sat="300000"/>
                      </a14:imgEffect>
                      <a14:imgEffect>
                        <a14:brightnessContrast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726" b="-72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733808" y="2142153"/>
            <a:ext cx="9391135" cy="352000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5717763" y="1430008"/>
            <a:ext cx="1423228" cy="14232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sz="4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MH_Entry_1"/>
          <p:cNvSpPr/>
          <p:nvPr>
            <p:custDataLst>
              <p:tags r:id="rId1"/>
            </p:custDataLst>
          </p:nvPr>
        </p:nvSpPr>
        <p:spPr>
          <a:xfrm>
            <a:off x="3307737" y="3477068"/>
            <a:ext cx="6243275" cy="830997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探究杠杆的平衡条件</a:t>
            </a:r>
          </a:p>
        </p:txBody>
      </p:sp>
      <p:sp>
        <p:nvSpPr>
          <p:cNvPr id="9" name="TextBox 11"/>
          <p:cNvSpPr txBox="1"/>
          <p:nvPr/>
        </p:nvSpPr>
        <p:spPr>
          <a:xfrm>
            <a:off x="6886822" y="4642031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4362519" y="4642031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886822" y="4931899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62519" y="4931899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85250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3" presetID="2" presetClass="entr" presetSubtype="4" accel="4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8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0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1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2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6300"/>
                                </p:stCondLst>
                                <p:childTnLst>
                                  <p:par>
                                    <p:cTn id="3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6800"/>
                                </p:stCondLst>
                                <p:childTnLst>
                                  <p:par>
                                    <p:cTn id="3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4" grpId="0" animBg="1"/>
          <p:bldP spid="3" grpId="0" animBg="1"/>
          <p:bldP spid="5" grpId="0"/>
          <p:bldP spid="9" grpId="0"/>
          <p:bldP spid="10" grpId="0"/>
          <p:bldP spid="11" grpId="0"/>
          <p:bldP spid="1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3" presetID="2" presetClass="entr" presetSubtype="4" accel="4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8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0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1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2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6300"/>
                                </p:stCondLst>
                                <p:childTnLst>
                                  <p:par>
                                    <p:cTn id="3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6800"/>
                                </p:stCondLst>
                                <p:childTnLst>
                                  <p:par>
                                    <p:cTn id="3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4" grpId="0" animBg="1"/>
          <p:bldP spid="3" grpId="0" animBg="1"/>
          <p:bldP spid="5" grpId="0"/>
          <p:bldP spid="9" grpId="0"/>
          <p:bldP spid="10" grpId="0"/>
          <p:bldP spid="11" grpId="0"/>
          <p:bldP spid="12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038478" y="4977709"/>
            <a:ext cx="1202841" cy="1202840"/>
            <a:chOff x="3828951" y="3938814"/>
            <a:chExt cx="1140534" cy="1140533"/>
          </a:xfrm>
        </p:grpSpPr>
        <p:sp>
          <p:nvSpPr>
            <p:cNvPr id="13" name="Oval 12"/>
            <p:cNvSpPr/>
            <p:nvPr/>
          </p:nvSpPr>
          <p:spPr>
            <a:xfrm>
              <a:off x="3828951" y="3938814"/>
              <a:ext cx="1140534" cy="114053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953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4179290" y="4285202"/>
              <a:ext cx="439856" cy="395289"/>
              <a:chOff x="5583238" y="3892551"/>
              <a:chExt cx="360363" cy="323850"/>
            </a:xfrm>
            <a:solidFill>
              <a:schemeClr val="bg1"/>
            </a:solidFill>
          </p:grpSpPr>
          <p:sp>
            <p:nvSpPr>
              <p:cNvPr id="15" name="Freeform 5"/>
              <p:cNvSpPr>
                <a:spLocks/>
              </p:cNvSpPr>
              <p:nvPr/>
            </p:nvSpPr>
            <p:spPr bwMode="auto">
              <a:xfrm>
                <a:off x="5811838" y="3892551"/>
                <a:ext cx="131763" cy="323850"/>
              </a:xfrm>
              <a:custGeom>
                <a:avLst/>
                <a:gdLst>
                  <a:gd name="T0" fmla="*/ 17 w 83"/>
                  <a:gd name="T1" fmla="*/ 57 h 204"/>
                  <a:gd name="T2" fmla="*/ 0 w 83"/>
                  <a:gd name="T3" fmla="*/ 57 h 204"/>
                  <a:gd name="T4" fmla="*/ 43 w 83"/>
                  <a:gd name="T5" fmla="*/ 0 h 204"/>
                  <a:gd name="T6" fmla="*/ 83 w 83"/>
                  <a:gd name="T7" fmla="*/ 57 h 204"/>
                  <a:gd name="T8" fmla="*/ 67 w 83"/>
                  <a:gd name="T9" fmla="*/ 57 h 204"/>
                  <a:gd name="T10" fmla="*/ 67 w 83"/>
                  <a:gd name="T11" fmla="*/ 204 h 204"/>
                  <a:gd name="T12" fmla="*/ 17 w 83"/>
                  <a:gd name="T13" fmla="*/ 204 h 204"/>
                  <a:gd name="T14" fmla="*/ 17 w 83"/>
                  <a:gd name="T15" fmla="*/ 5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204">
                    <a:moveTo>
                      <a:pt x="17" y="57"/>
                    </a:moveTo>
                    <a:lnTo>
                      <a:pt x="0" y="57"/>
                    </a:lnTo>
                    <a:lnTo>
                      <a:pt x="43" y="0"/>
                    </a:lnTo>
                    <a:lnTo>
                      <a:pt x="83" y="57"/>
                    </a:lnTo>
                    <a:lnTo>
                      <a:pt x="67" y="57"/>
                    </a:lnTo>
                    <a:lnTo>
                      <a:pt x="67" y="204"/>
                    </a:lnTo>
                    <a:lnTo>
                      <a:pt x="17" y="204"/>
                    </a:lnTo>
                    <a:lnTo>
                      <a:pt x="17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6" name="Freeform 6"/>
              <p:cNvSpPr>
                <a:spLocks/>
              </p:cNvSpPr>
              <p:nvPr/>
            </p:nvSpPr>
            <p:spPr bwMode="auto">
              <a:xfrm>
                <a:off x="5695951" y="3978276"/>
                <a:ext cx="131763" cy="238125"/>
              </a:xfrm>
              <a:custGeom>
                <a:avLst/>
                <a:gdLst>
                  <a:gd name="T0" fmla="*/ 66 w 83"/>
                  <a:gd name="T1" fmla="*/ 150 h 150"/>
                  <a:gd name="T2" fmla="*/ 19 w 83"/>
                  <a:gd name="T3" fmla="*/ 150 h 150"/>
                  <a:gd name="T4" fmla="*/ 19 w 83"/>
                  <a:gd name="T5" fmla="*/ 60 h 150"/>
                  <a:gd name="T6" fmla="*/ 0 w 83"/>
                  <a:gd name="T7" fmla="*/ 60 h 150"/>
                  <a:gd name="T8" fmla="*/ 43 w 83"/>
                  <a:gd name="T9" fmla="*/ 0 h 150"/>
                  <a:gd name="T10" fmla="*/ 83 w 83"/>
                  <a:gd name="T11" fmla="*/ 60 h 150"/>
                  <a:gd name="T12" fmla="*/ 66 w 83"/>
                  <a:gd name="T13" fmla="*/ 60 h 150"/>
                  <a:gd name="T14" fmla="*/ 66 w 83"/>
                  <a:gd name="T15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150">
                    <a:moveTo>
                      <a:pt x="66" y="150"/>
                    </a:moveTo>
                    <a:lnTo>
                      <a:pt x="19" y="150"/>
                    </a:lnTo>
                    <a:lnTo>
                      <a:pt x="19" y="60"/>
                    </a:lnTo>
                    <a:lnTo>
                      <a:pt x="0" y="60"/>
                    </a:lnTo>
                    <a:lnTo>
                      <a:pt x="43" y="0"/>
                    </a:lnTo>
                    <a:lnTo>
                      <a:pt x="83" y="60"/>
                    </a:lnTo>
                    <a:lnTo>
                      <a:pt x="66" y="60"/>
                    </a:lnTo>
                    <a:lnTo>
                      <a:pt x="66" y="1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7" name="Freeform 7"/>
              <p:cNvSpPr>
                <a:spLocks/>
              </p:cNvSpPr>
              <p:nvPr/>
            </p:nvSpPr>
            <p:spPr bwMode="auto">
              <a:xfrm>
                <a:off x="5583238" y="4068763"/>
                <a:ext cx="131763" cy="147638"/>
              </a:xfrm>
              <a:custGeom>
                <a:avLst/>
                <a:gdLst>
                  <a:gd name="T0" fmla="*/ 17 w 83"/>
                  <a:gd name="T1" fmla="*/ 57 h 93"/>
                  <a:gd name="T2" fmla="*/ 0 w 83"/>
                  <a:gd name="T3" fmla="*/ 57 h 93"/>
                  <a:gd name="T4" fmla="*/ 43 w 83"/>
                  <a:gd name="T5" fmla="*/ 0 h 93"/>
                  <a:gd name="T6" fmla="*/ 83 w 83"/>
                  <a:gd name="T7" fmla="*/ 57 h 93"/>
                  <a:gd name="T8" fmla="*/ 66 w 83"/>
                  <a:gd name="T9" fmla="*/ 57 h 93"/>
                  <a:gd name="T10" fmla="*/ 66 w 83"/>
                  <a:gd name="T11" fmla="*/ 93 h 93"/>
                  <a:gd name="T12" fmla="*/ 17 w 83"/>
                  <a:gd name="T13" fmla="*/ 93 h 93"/>
                  <a:gd name="T14" fmla="*/ 17 w 83"/>
                  <a:gd name="T15" fmla="*/ 57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93">
                    <a:moveTo>
                      <a:pt x="17" y="57"/>
                    </a:moveTo>
                    <a:lnTo>
                      <a:pt x="0" y="57"/>
                    </a:lnTo>
                    <a:lnTo>
                      <a:pt x="43" y="0"/>
                    </a:lnTo>
                    <a:lnTo>
                      <a:pt x="83" y="57"/>
                    </a:lnTo>
                    <a:lnTo>
                      <a:pt x="66" y="57"/>
                    </a:lnTo>
                    <a:lnTo>
                      <a:pt x="66" y="93"/>
                    </a:lnTo>
                    <a:lnTo>
                      <a:pt x="17" y="93"/>
                    </a:lnTo>
                    <a:lnTo>
                      <a:pt x="17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sp>
        <p:nvSpPr>
          <p:cNvPr id="41" name="Freeform 40"/>
          <p:cNvSpPr>
            <a:spLocks noEditPoints="1"/>
          </p:cNvSpPr>
          <p:nvPr/>
        </p:nvSpPr>
        <p:spPr bwMode="auto">
          <a:xfrm>
            <a:off x="5677051" y="4133724"/>
            <a:ext cx="1619350" cy="1928794"/>
          </a:xfrm>
          <a:custGeom>
            <a:avLst/>
            <a:gdLst>
              <a:gd name="T0" fmla="*/ 405 w 633"/>
              <a:gd name="T1" fmla="*/ 470 h 730"/>
              <a:gd name="T2" fmla="*/ 483 w 633"/>
              <a:gd name="T3" fmla="*/ 380 h 730"/>
              <a:gd name="T4" fmla="*/ 501 w 633"/>
              <a:gd name="T5" fmla="*/ 293 h 730"/>
              <a:gd name="T6" fmla="*/ 437 w 633"/>
              <a:gd name="T7" fmla="*/ 133 h 730"/>
              <a:gd name="T8" fmla="*/ 316 w 633"/>
              <a:gd name="T9" fmla="*/ 8 h 730"/>
              <a:gd name="T10" fmla="*/ 316 w 633"/>
              <a:gd name="T11" fmla="*/ 40 h 730"/>
              <a:gd name="T12" fmla="*/ 316 w 633"/>
              <a:gd name="T13" fmla="*/ 66 h 730"/>
              <a:gd name="T14" fmla="*/ 237 w 633"/>
              <a:gd name="T15" fmla="*/ 95 h 730"/>
              <a:gd name="T16" fmla="*/ 192 w 633"/>
              <a:gd name="T17" fmla="*/ 135 h 730"/>
              <a:gd name="T18" fmla="*/ 141 w 633"/>
              <a:gd name="T19" fmla="*/ 264 h 730"/>
              <a:gd name="T20" fmla="*/ 133 w 633"/>
              <a:gd name="T21" fmla="*/ 339 h 730"/>
              <a:gd name="T22" fmla="*/ 175 w 633"/>
              <a:gd name="T23" fmla="*/ 399 h 730"/>
              <a:gd name="T24" fmla="*/ 181 w 633"/>
              <a:gd name="T25" fmla="*/ 534 h 730"/>
              <a:gd name="T26" fmla="*/ 24 w 633"/>
              <a:gd name="T27" fmla="*/ 730 h 730"/>
              <a:gd name="T28" fmla="*/ 610 w 633"/>
              <a:gd name="T29" fmla="*/ 730 h 730"/>
              <a:gd name="T30" fmla="*/ 453 w 633"/>
              <a:gd name="T31" fmla="*/ 534 h 730"/>
              <a:gd name="T32" fmla="*/ 156 w 633"/>
              <a:gd name="T33" fmla="*/ 275 h 730"/>
              <a:gd name="T34" fmla="*/ 189 w 633"/>
              <a:gd name="T35" fmla="*/ 335 h 730"/>
              <a:gd name="T36" fmla="*/ 195 w 633"/>
              <a:gd name="T37" fmla="*/ 273 h 730"/>
              <a:gd name="T38" fmla="*/ 211 w 633"/>
              <a:gd name="T39" fmla="*/ 190 h 730"/>
              <a:gd name="T40" fmla="*/ 316 w 633"/>
              <a:gd name="T41" fmla="*/ 195 h 730"/>
              <a:gd name="T42" fmla="*/ 380 w 633"/>
              <a:gd name="T43" fmla="*/ 173 h 730"/>
              <a:gd name="T44" fmla="*/ 424 w 633"/>
              <a:gd name="T45" fmla="*/ 192 h 730"/>
              <a:gd name="T46" fmla="*/ 439 w 633"/>
              <a:gd name="T47" fmla="*/ 273 h 730"/>
              <a:gd name="T48" fmla="*/ 445 w 633"/>
              <a:gd name="T49" fmla="*/ 335 h 730"/>
              <a:gd name="T50" fmla="*/ 477 w 633"/>
              <a:gd name="T51" fmla="*/ 275 h 730"/>
              <a:gd name="T52" fmla="*/ 317 w 633"/>
              <a:gd name="T53" fmla="*/ 482 h 730"/>
              <a:gd name="T54" fmla="*/ 189 w 633"/>
              <a:gd name="T55" fmla="*/ 384 h 730"/>
              <a:gd name="T56" fmla="*/ 316 w 633"/>
              <a:gd name="T57" fmla="*/ 503 h 730"/>
              <a:gd name="T58" fmla="*/ 387 w 633"/>
              <a:gd name="T59" fmla="*/ 483 h 730"/>
              <a:gd name="T60" fmla="*/ 319 w 633"/>
              <a:gd name="T61" fmla="*/ 630 h 730"/>
              <a:gd name="T62" fmla="*/ 224 w 633"/>
              <a:gd name="T63" fmla="*/ 525 h 730"/>
              <a:gd name="T64" fmla="*/ 403 w 633"/>
              <a:gd name="T65" fmla="*/ 669 h 730"/>
              <a:gd name="T66" fmla="*/ 318 w 633"/>
              <a:gd name="T67" fmla="*/ 687 h 730"/>
              <a:gd name="T68" fmla="*/ 272 w 633"/>
              <a:gd name="T69" fmla="*/ 626 h 730"/>
              <a:gd name="T70" fmla="*/ 172 w 633"/>
              <a:gd name="T71" fmla="*/ 556 h 730"/>
              <a:gd name="T72" fmla="*/ 214 w 633"/>
              <a:gd name="T73" fmla="*/ 538 h 730"/>
              <a:gd name="T74" fmla="*/ 319 w 633"/>
              <a:gd name="T75" fmla="*/ 655 h 730"/>
              <a:gd name="T76" fmla="*/ 459 w 633"/>
              <a:gd name="T77" fmla="*/ 558 h 7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33" h="730">
                <a:moveTo>
                  <a:pt x="453" y="534"/>
                </a:moveTo>
                <a:cubicBezTo>
                  <a:pt x="420" y="520"/>
                  <a:pt x="408" y="498"/>
                  <a:pt x="405" y="470"/>
                </a:cubicBezTo>
                <a:cubicBezTo>
                  <a:pt x="427" y="452"/>
                  <a:pt x="445" y="427"/>
                  <a:pt x="458" y="399"/>
                </a:cubicBezTo>
                <a:cubicBezTo>
                  <a:pt x="468" y="395"/>
                  <a:pt x="476" y="389"/>
                  <a:pt x="483" y="380"/>
                </a:cubicBezTo>
                <a:cubicBezTo>
                  <a:pt x="491" y="369"/>
                  <a:pt x="497" y="355"/>
                  <a:pt x="500" y="339"/>
                </a:cubicBezTo>
                <a:cubicBezTo>
                  <a:pt x="503" y="324"/>
                  <a:pt x="504" y="308"/>
                  <a:pt x="501" y="293"/>
                </a:cubicBezTo>
                <a:cubicBezTo>
                  <a:pt x="500" y="282"/>
                  <a:pt x="497" y="272"/>
                  <a:pt x="492" y="263"/>
                </a:cubicBezTo>
                <a:cubicBezTo>
                  <a:pt x="486" y="212"/>
                  <a:pt x="466" y="165"/>
                  <a:pt x="437" y="133"/>
                </a:cubicBezTo>
                <a:cubicBezTo>
                  <a:pt x="431" y="125"/>
                  <a:pt x="424" y="118"/>
                  <a:pt x="417" y="112"/>
                </a:cubicBezTo>
                <a:cubicBezTo>
                  <a:pt x="439" y="56"/>
                  <a:pt x="386" y="0"/>
                  <a:pt x="316" y="8"/>
                </a:cubicBezTo>
                <a:cubicBezTo>
                  <a:pt x="307" y="9"/>
                  <a:pt x="297" y="11"/>
                  <a:pt x="288" y="14"/>
                </a:cubicBezTo>
                <a:cubicBezTo>
                  <a:pt x="300" y="20"/>
                  <a:pt x="310" y="30"/>
                  <a:pt x="316" y="40"/>
                </a:cubicBezTo>
                <a:cubicBezTo>
                  <a:pt x="320" y="49"/>
                  <a:pt x="321" y="58"/>
                  <a:pt x="316" y="68"/>
                </a:cubicBezTo>
                <a:cubicBezTo>
                  <a:pt x="316" y="67"/>
                  <a:pt x="316" y="67"/>
                  <a:pt x="316" y="66"/>
                </a:cubicBezTo>
                <a:cubicBezTo>
                  <a:pt x="291" y="0"/>
                  <a:pt x="212" y="20"/>
                  <a:pt x="211" y="42"/>
                </a:cubicBezTo>
                <a:cubicBezTo>
                  <a:pt x="231" y="57"/>
                  <a:pt x="237" y="71"/>
                  <a:pt x="237" y="95"/>
                </a:cubicBezTo>
                <a:cubicBezTo>
                  <a:pt x="214" y="95"/>
                  <a:pt x="206" y="79"/>
                  <a:pt x="197" y="56"/>
                </a:cubicBezTo>
                <a:cubicBezTo>
                  <a:pt x="185" y="82"/>
                  <a:pt x="184" y="110"/>
                  <a:pt x="192" y="135"/>
                </a:cubicBezTo>
                <a:cubicBezTo>
                  <a:pt x="164" y="167"/>
                  <a:pt x="144" y="210"/>
                  <a:pt x="141" y="254"/>
                </a:cubicBezTo>
                <a:cubicBezTo>
                  <a:pt x="141" y="258"/>
                  <a:pt x="141" y="261"/>
                  <a:pt x="141" y="264"/>
                </a:cubicBezTo>
                <a:cubicBezTo>
                  <a:pt x="137" y="273"/>
                  <a:pt x="134" y="283"/>
                  <a:pt x="132" y="293"/>
                </a:cubicBezTo>
                <a:cubicBezTo>
                  <a:pt x="130" y="308"/>
                  <a:pt x="130" y="324"/>
                  <a:pt x="133" y="339"/>
                </a:cubicBezTo>
                <a:cubicBezTo>
                  <a:pt x="136" y="355"/>
                  <a:pt x="142" y="369"/>
                  <a:pt x="151" y="380"/>
                </a:cubicBezTo>
                <a:cubicBezTo>
                  <a:pt x="157" y="389"/>
                  <a:pt x="166" y="395"/>
                  <a:pt x="175" y="399"/>
                </a:cubicBezTo>
                <a:cubicBezTo>
                  <a:pt x="188" y="427"/>
                  <a:pt x="206" y="452"/>
                  <a:pt x="228" y="470"/>
                </a:cubicBezTo>
                <a:cubicBezTo>
                  <a:pt x="225" y="498"/>
                  <a:pt x="214" y="520"/>
                  <a:pt x="181" y="534"/>
                </a:cubicBezTo>
                <a:cubicBezTo>
                  <a:pt x="106" y="565"/>
                  <a:pt x="0" y="574"/>
                  <a:pt x="3" y="668"/>
                </a:cubicBezTo>
                <a:cubicBezTo>
                  <a:pt x="3" y="688"/>
                  <a:pt x="11" y="709"/>
                  <a:pt x="24" y="730"/>
                </a:cubicBezTo>
                <a:cubicBezTo>
                  <a:pt x="316" y="730"/>
                  <a:pt x="316" y="730"/>
                  <a:pt x="316" y="730"/>
                </a:cubicBezTo>
                <a:cubicBezTo>
                  <a:pt x="610" y="730"/>
                  <a:pt x="610" y="730"/>
                  <a:pt x="610" y="730"/>
                </a:cubicBezTo>
                <a:cubicBezTo>
                  <a:pt x="622" y="709"/>
                  <a:pt x="630" y="688"/>
                  <a:pt x="631" y="668"/>
                </a:cubicBezTo>
                <a:cubicBezTo>
                  <a:pt x="633" y="574"/>
                  <a:pt x="528" y="565"/>
                  <a:pt x="453" y="534"/>
                </a:cubicBezTo>
                <a:close/>
                <a:moveTo>
                  <a:pt x="189" y="384"/>
                </a:moveTo>
                <a:cubicBezTo>
                  <a:pt x="154" y="378"/>
                  <a:pt x="140" y="313"/>
                  <a:pt x="156" y="275"/>
                </a:cubicBezTo>
                <a:cubicBezTo>
                  <a:pt x="157" y="275"/>
                  <a:pt x="158" y="274"/>
                  <a:pt x="158" y="274"/>
                </a:cubicBezTo>
                <a:cubicBezTo>
                  <a:pt x="182" y="259"/>
                  <a:pt x="189" y="329"/>
                  <a:pt x="189" y="335"/>
                </a:cubicBezTo>
                <a:cubicBezTo>
                  <a:pt x="189" y="360"/>
                  <a:pt x="216" y="369"/>
                  <a:pt x="210" y="352"/>
                </a:cubicBezTo>
                <a:cubicBezTo>
                  <a:pt x="204" y="334"/>
                  <a:pt x="196" y="307"/>
                  <a:pt x="195" y="273"/>
                </a:cubicBezTo>
                <a:cubicBezTo>
                  <a:pt x="195" y="272"/>
                  <a:pt x="195" y="272"/>
                  <a:pt x="195" y="271"/>
                </a:cubicBezTo>
                <a:cubicBezTo>
                  <a:pt x="194" y="245"/>
                  <a:pt x="200" y="216"/>
                  <a:pt x="211" y="190"/>
                </a:cubicBezTo>
                <a:cubicBezTo>
                  <a:pt x="215" y="185"/>
                  <a:pt x="218" y="180"/>
                  <a:pt x="223" y="177"/>
                </a:cubicBezTo>
                <a:cubicBezTo>
                  <a:pt x="244" y="194"/>
                  <a:pt x="275" y="202"/>
                  <a:pt x="316" y="195"/>
                </a:cubicBezTo>
                <a:cubicBezTo>
                  <a:pt x="335" y="191"/>
                  <a:pt x="356" y="185"/>
                  <a:pt x="379" y="174"/>
                </a:cubicBezTo>
                <a:cubicBezTo>
                  <a:pt x="380" y="174"/>
                  <a:pt x="380" y="173"/>
                  <a:pt x="380" y="173"/>
                </a:cubicBezTo>
                <a:cubicBezTo>
                  <a:pt x="405" y="167"/>
                  <a:pt x="412" y="175"/>
                  <a:pt x="423" y="191"/>
                </a:cubicBezTo>
                <a:cubicBezTo>
                  <a:pt x="423" y="191"/>
                  <a:pt x="423" y="191"/>
                  <a:pt x="424" y="192"/>
                </a:cubicBezTo>
                <a:cubicBezTo>
                  <a:pt x="434" y="216"/>
                  <a:pt x="440" y="243"/>
                  <a:pt x="440" y="269"/>
                </a:cubicBezTo>
                <a:cubicBezTo>
                  <a:pt x="439" y="270"/>
                  <a:pt x="439" y="272"/>
                  <a:pt x="439" y="273"/>
                </a:cubicBezTo>
                <a:cubicBezTo>
                  <a:pt x="438" y="307"/>
                  <a:pt x="430" y="334"/>
                  <a:pt x="424" y="352"/>
                </a:cubicBezTo>
                <a:cubicBezTo>
                  <a:pt x="418" y="369"/>
                  <a:pt x="445" y="360"/>
                  <a:pt x="445" y="335"/>
                </a:cubicBezTo>
                <a:cubicBezTo>
                  <a:pt x="445" y="329"/>
                  <a:pt x="452" y="259"/>
                  <a:pt x="476" y="274"/>
                </a:cubicBezTo>
                <a:cubicBezTo>
                  <a:pt x="476" y="274"/>
                  <a:pt x="477" y="274"/>
                  <a:pt x="477" y="275"/>
                </a:cubicBezTo>
                <a:cubicBezTo>
                  <a:pt x="494" y="313"/>
                  <a:pt x="480" y="378"/>
                  <a:pt x="445" y="384"/>
                </a:cubicBezTo>
                <a:cubicBezTo>
                  <a:pt x="421" y="440"/>
                  <a:pt x="377" y="482"/>
                  <a:pt x="317" y="482"/>
                </a:cubicBezTo>
                <a:cubicBezTo>
                  <a:pt x="316" y="482"/>
                  <a:pt x="316" y="482"/>
                  <a:pt x="316" y="482"/>
                </a:cubicBezTo>
                <a:cubicBezTo>
                  <a:pt x="256" y="482"/>
                  <a:pt x="213" y="440"/>
                  <a:pt x="189" y="384"/>
                </a:cubicBezTo>
                <a:close/>
                <a:moveTo>
                  <a:pt x="249" y="484"/>
                </a:moveTo>
                <a:cubicBezTo>
                  <a:pt x="268" y="496"/>
                  <a:pt x="291" y="502"/>
                  <a:pt x="316" y="503"/>
                </a:cubicBezTo>
                <a:cubicBezTo>
                  <a:pt x="317" y="503"/>
                  <a:pt x="317" y="503"/>
                  <a:pt x="317" y="503"/>
                </a:cubicBezTo>
                <a:cubicBezTo>
                  <a:pt x="343" y="503"/>
                  <a:pt x="366" y="496"/>
                  <a:pt x="387" y="483"/>
                </a:cubicBezTo>
                <a:cubicBezTo>
                  <a:pt x="391" y="500"/>
                  <a:pt x="401" y="518"/>
                  <a:pt x="414" y="532"/>
                </a:cubicBezTo>
                <a:cubicBezTo>
                  <a:pt x="374" y="581"/>
                  <a:pt x="346" y="601"/>
                  <a:pt x="319" y="630"/>
                </a:cubicBezTo>
                <a:cubicBezTo>
                  <a:pt x="318" y="629"/>
                  <a:pt x="317" y="629"/>
                  <a:pt x="316" y="628"/>
                </a:cubicBezTo>
                <a:cubicBezTo>
                  <a:pt x="292" y="612"/>
                  <a:pt x="262" y="579"/>
                  <a:pt x="224" y="525"/>
                </a:cubicBezTo>
                <a:cubicBezTo>
                  <a:pt x="235" y="513"/>
                  <a:pt x="244" y="498"/>
                  <a:pt x="249" y="484"/>
                </a:cubicBezTo>
                <a:close/>
                <a:moveTo>
                  <a:pt x="403" y="669"/>
                </a:moveTo>
                <a:cubicBezTo>
                  <a:pt x="391" y="655"/>
                  <a:pt x="383" y="631"/>
                  <a:pt x="362" y="619"/>
                </a:cubicBezTo>
                <a:cubicBezTo>
                  <a:pt x="344" y="631"/>
                  <a:pt x="321" y="669"/>
                  <a:pt x="318" y="687"/>
                </a:cubicBezTo>
                <a:cubicBezTo>
                  <a:pt x="318" y="684"/>
                  <a:pt x="317" y="680"/>
                  <a:pt x="316" y="677"/>
                </a:cubicBezTo>
                <a:cubicBezTo>
                  <a:pt x="308" y="654"/>
                  <a:pt x="281" y="635"/>
                  <a:pt x="272" y="626"/>
                </a:cubicBezTo>
                <a:cubicBezTo>
                  <a:pt x="252" y="635"/>
                  <a:pt x="246" y="653"/>
                  <a:pt x="233" y="670"/>
                </a:cubicBezTo>
                <a:cubicBezTo>
                  <a:pt x="220" y="653"/>
                  <a:pt x="183" y="602"/>
                  <a:pt x="172" y="556"/>
                </a:cubicBezTo>
                <a:cubicBezTo>
                  <a:pt x="187" y="553"/>
                  <a:pt x="201" y="545"/>
                  <a:pt x="213" y="535"/>
                </a:cubicBezTo>
                <a:cubicBezTo>
                  <a:pt x="213" y="536"/>
                  <a:pt x="214" y="537"/>
                  <a:pt x="214" y="538"/>
                </a:cubicBezTo>
                <a:cubicBezTo>
                  <a:pt x="240" y="574"/>
                  <a:pt x="285" y="626"/>
                  <a:pt x="316" y="652"/>
                </a:cubicBezTo>
                <a:cubicBezTo>
                  <a:pt x="317" y="653"/>
                  <a:pt x="318" y="654"/>
                  <a:pt x="319" y="655"/>
                </a:cubicBezTo>
                <a:cubicBezTo>
                  <a:pt x="351" y="612"/>
                  <a:pt x="388" y="581"/>
                  <a:pt x="425" y="541"/>
                </a:cubicBezTo>
                <a:cubicBezTo>
                  <a:pt x="435" y="549"/>
                  <a:pt x="446" y="555"/>
                  <a:pt x="459" y="558"/>
                </a:cubicBezTo>
                <a:cubicBezTo>
                  <a:pt x="446" y="592"/>
                  <a:pt x="425" y="648"/>
                  <a:pt x="403" y="6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531"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8575405" y="3584825"/>
            <a:ext cx="3116614" cy="942198"/>
            <a:chOff x="1603804" y="2220559"/>
            <a:chExt cx="2955174" cy="893393"/>
          </a:xfrm>
        </p:grpSpPr>
        <p:sp>
          <p:nvSpPr>
            <p:cNvPr id="46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Communication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9037491" y="5043722"/>
            <a:ext cx="3116614" cy="942198"/>
            <a:chOff x="1603804" y="2220559"/>
            <a:chExt cx="2955174" cy="893393"/>
          </a:xfrm>
        </p:grpSpPr>
        <p:sp>
          <p:nvSpPr>
            <p:cNvPr id="49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1687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Graphic Design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231162" y="3584102"/>
            <a:ext cx="3121667" cy="942198"/>
            <a:chOff x="1679271" y="2220559"/>
            <a:chExt cx="2959965" cy="893393"/>
          </a:xfrm>
        </p:grpSpPr>
        <p:sp>
          <p:nvSpPr>
            <p:cNvPr id="52" name="Text Placeholder 2"/>
            <p:cNvSpPr txBox="1">
              <a:spLocks/>
            </p:cNvSpPr>
            <p:nvPr/>
          </p:nvSpPr>
          <p:spPr>
            <a:xfrm>
              <a:off x="2625776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Organising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62379" y="5043722"/>
            <a:ext cx="3121667" cy="942198"/>
            <a:chOff x="1679271" y="2220559"/>
            <a:chExt cx="2959965" cy="893393"/>
          </a:xfrm>
        </p:grpSpPr>
        <p:sp>
          <p:nvSpPr>
            <p:cNvPr id="55" name="Text Placeholder 2"/>
            <p:cNvSpPr txBox="1">
              <a:spLocks/>
            </p:cNvSpPr>
            <p:nvPr/>
          </p:nvSpPr>
          <p:spPr>
            <a:xfrm>
              <a:off x="2625776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Leadership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4649886" y="1539689"/>
            <a:ext cx="3575649" cy="970609"/>
            <a:chOff x="4410635" y="1328376"/>
            <a:chExt cx="3390431" cy="920332"/>
          </a:xfrm>
        </p:grpSpPr>
        <p:sp>
          <p:nvSpPr>
            <p:cNvPr id="58" name="Text Placeholder 2"/>
            <p:cNvSpPr txBox="1">
              <a:spLocks/>
            </p:cNvSpPr>
            <p:nvPr/>
          </p:nvSpPr>
          <p:spPr>
            <a:xfrm>
              <a:off x="5070611" y="1328376"/>
              <a:ext cx="2067076" cy="295275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377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Computing Skill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410635" y="1607038"/>
              <a:ext cx="3390431" cy="641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Denima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ustebus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danaime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lovera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donWakamare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dimasa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quosam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santLoirem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koler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denimaOstebus</a:t>
              </a:r>
              <a:endParaRPr lang="id-ID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787624" y="2580628"/>
            <a:ext cx="1202841" cy="1202840"/>
            <a:chOff x="5487492" y="2446951"/>
            <a:chExt cx="1140534" cy="1140533"/>
          </a:xfrm>
        </p:grpSpPr>
        <p:sp>
          <p:nvSpPr>
            <p:cNvPr id="19" name="Oval 18"/>
            <p:cNvSpPr/>
            <p:nvPr/>
          </p:nvSpPr>
          <p:spPr>
            <a:xfrm>
              <a:off x="5487492" y="2446951"/>
              <a:ext cx="1140534" cy="1140533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953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60" name="Shape 940"/>
            <p:cNvSpPr/>
            <p:nvPr/>
          </p:nvSpPr>
          <p:spPr>
            <a:xfrm>
              <a:off x="5755632" y="2807806"/>
              <a:ext cx="626948" cy="4176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8847" y="15749"/>
                  </a:moveTo>
                  <a:lnTo>
                    <a:pt x="2701" y="15749"/>
                  </a:lnTo>
                  <a:lnTo>
                    <a:pt x="2701" y="1346"/>
                  </a:lnTo>
                  <a:lnTo>
                    <a:pt x="18847" y="1346"/>
                  </a:lnTo>
                  <a:cubicBezTo>
                    <a:pt x="18847" y="1346"/>
                    <a:pt x="18847" y="15749"/>
                    <a:pt x="18847" y="15749"/>
                  </a:cubicBezTo>
                  <a:close/>
                  <a:moveTo>
                    <a:pt x="0" y="20510"/>
                  </a:moveTo>
                  <a:cubicBezTo>
                    <a:pt x="0" y="20510"/>
                    <a:pt x="-26" y="21600"/>
                    <a:pt x="1603" y="21600"/>
                  </a:cubicBezTo>
                  <a:cubicBezTo>
                    <a:pt x="2568" y="21600"/>
                    <a:pt x="6216" y="21600"/>
                    <a:pt x="9032" y="21600"/>
                  </a:cubicBezTo>
                  <a:cubicBezTo>
                    <a:pt x="9032" y="21600"/>
                    <a:pt x="10576" y="21600"/>
                    <a:pt x="12515" y="21600"/>
                  </a:cubicBezTo>
                  <a:cubicBezTo>
                    <a:pt x="15331" y="21600"/>
                    <a:pt x="18979" y="21600"/>
                    <a:pt x="19943" y="21600"/>
                  </a:cubicBezTo>
                  <a:cubicBezTo>
                    <a:pt x="21574" y="21600"/>
                    <a:pt x="21547" y="20510"/>
                    <a:pt x="21547" y="20510"/>
                  </a:cubicBezTo>
                  <a:lnTo>
                    <a:pt x="19418" y="16436"/>
                  </a:lnTo>
                  <a:cubicBezTo>
                    <a:pt x="19512" y="16224"/>
                    <a:pt x="19569" y="15977"/>
                    <a:pt x="19569" y="15711"/>
                  </a:cubicBezTo>
                  <a:lnTo>
                    <a:pt x="19569" y="1384"/>
                  </a:lnTo>
                  <a:cubicBezTo>
                    <a:pt x="19569" y="621"/>
                    <a:pt x="19123" y="0"/>
                    <a:pt x="18571" y="0"/>
                  </a:cubicBezTo>
                  <a:lnTo>
                    <a:pt x="2977" y="0"/>
                  </a:lnTo>
                  <a:cubicBezTo>
                    <a:pt x="2425" y="0"/>
                    <a:pt x="1979" y="621"/>
                    <a:pt x="1979" y="1384"/>
                  </a:cubicBezTo>
                  <a:lnTo>
                    <a:pt x="1979" y="15711"/>
                  </a:lnTo>
                  <a:cubicBezTo>
                    <a:pt x="1979" y="15978"/>
                    <a:pt x="2035" y="16224"/>
                    <a:pt x="2129" y="16436"/>
                  </a:cubicBezTo>
                  <a:cubicBezTo>
                    <a:pt x="2129" y="16436"/>
                    <a:pt x="0" y="20510"/>
                    <a:pt x="0" y="2051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7169496" y="3544181"/>
            <a:ext cx="1202841" cy="1202840"/>
            <a:chOff x="6797783" y="3360593"/>
            <a:chExt cx="1140534" cy="1140533"/>
          </a:xfrm>
        </p:grpSpPr>
        <p:sp>
          <p:nvSpPr>
            <p:cNvPr id="28" name="Oval 27"/>
            <p:cNvSpPr/>
            <p:nvPr/>
          </p:nvSpPr>
          <p:spPr>
            <a:xfrm>
              <a:off x="6797783" y="3360593"/>
              <a:ext cx="1140534" cy="1140533"/>
            </a:xfrm>
            <a:prstGeom prst="ellipse">
              <a:avLst/>
            </a:prstGeom>
            <a:solidFill>
              <a:schemeClr val="accent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953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61" name="Freeform 11"/>
            <p:cNvSpPr>
              <a:spLocks noEditPoints="1"/>
            </p:cNvSpPr>
            <p:nvPr/>
          </p:nvSpPr>
          <p:spPr bwMode="auto">
            <a:xfrm>
              <a:off x="7135740" y="3705602"/>
              <a:ext cx="524509" cy="434156"/>
            </a:xfrm>
            <a:custGeom>
              <a:avLst/>
              <a:gdLst>
                <a:gd name="T0" fmla="*/ 260 w 287"/>
                <a:gd name="T1" fmla="*/ 78 h 237"/>
                <a:gd name="T2" fmla="*/ 244 w 287"/>
                <a:gd name="T3" fmla="*/ 94 h 237"/>
                <a:gd name="T4" fmla="*/ 260 w 287"/>
                <a:gd name="T5" fmla="*/ 111 h 237"/>
                <a:gd name="T6" fmla="*/ 277 w 287"/>
                <a:gd name="T7" fmla="*/ 94 h 237"/>
                <a:gd name="T8" fmla="*/ 260 w 287"/>
                <a:gd name="T9" fmla="*/ 78 h 237"/>
                <a:gd name="T10" fmla="*/ 27 w 287"/>
                <a:gd name="T11" fmla="*/ 78 h 237"/>
                <a:gd name="T12" fmla="*/ 11 w 287"/>
                <a:gd name="T13" fmla="*/ 94 h 237"/>
                <a:gd name="T14" fmla="*/ 27 w 287"/>
                <a:gd name="T15" fmla="*/ 111 h 237"/>
                <a:gd name="T16" fmla="*/ 43 w 287"/>
                <a:gd name="T17" fmla="*/ 94 h 237"/>
                <a:gd name="T18" fmla="*/ 27 w 287"/>
                <a:gd name="T19" fmla="*/ 78 h 237"/>
                <a:gd name="T20" fmla="*/ 212 w 287"/>
                <a:gd name="T21" fmla="*/ 49 h 237"/>
                <a:gd name="T22" fmla="*/ 188 w 287"/>
                <a:gd name="T23" fmla="*/ 73 h 237"/>
                <a:gd name="T24" fmla="*/ 212 w 287"/>
                <a:gd name="T25" fmla="*/ 97 h 237"/>
                <a:gd name="T26" fmla="*/ 236 w 287"/>
                <a:gd name="T27" fmla="*/ 73 h 237"/>
                <a:gd name="T28" fmla="*/ 212 w 287"/>
                <a:gd name="T29" fmla="*/ 49 h 237"/>
                <a:gd name="T30" fmla="*/ 287 w 287"/>
                <a:gd name="T31" fmla="*/ 196 h 237"/>
                <a:gd name="T32" fmla="*/ 259 w 287"/>
                <a:gd name="T33" fmla="*/ 196 h 237"/>
                <a:gd name="T34" fmla="*/ 259 w 287"/>
                <a:gd name="T35" fmla="*/ 145 h 237"/>
                <a:gd name="T36" fmla="*/ 253 w 287"/>
                <a:gd name="T37" fmla="*/ 121 h 237"/>
                <a:gd name="T38" fmla="*/ 260 w 287"/>
                <a:gd name="T39" fmla="*/ 120 h 237"/>
                <a:gd name="T40" fmla="*/ 287 w 287"/>
                <a:gd name="T41" fmla="*/ 147 h 237"/>
                <a:gd name="T42" fmla="*/ 287 w 287"/>
                <a:gd name="T43" fmla="*/ 196 h 237"/>
                <a:gd name="T44" fmla="*/ 75 w 287"/>
                <a:gd name="T45" fmla="*/ 49 h 237"/>
                <a:gd name="T46" fmla="*/ 51 w 287"/>
                <a:gd name="T47" fmla="*/ 73 h 237"/>
                <a:gd name="T48" fmla="*/ 75 w 287"/>
                <a:gd name="T49" fmla="*/ 97 h 237"/>
                <a:gd name="T50" fmla="*/ 99 w 287"/>
                <a:gd name="T51" fmla="*/ 73 h 237"/>
                <a:gd name="T52" fmla="*/ 75 w 287"/>
                <a:gd name="T53" fmla="*/ 49 h 237"/>
                <a:gd name="T54" fmla="*/ 27 w 287"/>
                <a:gd name="T55" fmla="*/ 120 h 237"/>
                <a:gd name="T56" fmla="*/ 34 w 287"/>
                <a:gd name="T57" fmla="*/ 121 h 237"/>
                <a:gd name="T58" fmla="*/ 28 w 287"/>
                <a:gd name="T59" fmla="*/ 145 h 237"/>
                <a:gd name="T60" fmla="*/ 28 w 287"/>
                <a:gd name="T61" fmla="*/ 196 h 237"/>
                <a:gd name="T62" fmla="*/ 0 w 287"/>
                <a:gd name="T63" fmla="*/ 196 h 237"/>
                <a:gd name="T64" fmla="*/ 0 w 287"/>
                <a:gd name="T65" fmla="*/ 147 h 237"/>
                <a:gd name="T66" fmla="*/ 27 w 287"/>
                <a:gd name="T67" fmla="*/ 120 h 237"/>
                <a:gd name="T68" fmla="*/ 144 w 287"/>
                <a:gd name="T69" fmla="*/ 0 h 237"/>
                <a:gd name="T70" fmla="*/ 108 w 287"/>
                <a:gd name="T71" fmla="*/ 36 h 237"/>
                <a:gd name="T72" fmla="*/ 144 w 287"/>
                <a:gd name="T73" fmla="*/ 72 h 237"/>
                <a:gd name="T74" fmla="*/ 179 w 287"/>
                <a:gd name="T75" fmla="*/ 36 h 237"/>
                <a:gd name="T76" fmla="*/ 144 w 287"/>
                <a:gd name="T77" fmla="*/ 0 h 237"/>
                <a:gd name="T78" fmla="*/ 251 w 287"/>
                <a:gd name="T79" fmla="*/ 214 h 237"/>
                <a:gd name="T80" fmla="*/ 208 w 287"/>
                <a:gd name="T81" fmla="*/ 214 h 237"/>
                <a:gd name="T82" fmla="*/ 208 w 287"/>
                <a:gd name="T83" fmla="*/ 137 h 237"/>
                <a:gd name="T84" fmla="*/ 201 w 287"/>
                <a:gd name="T85" fmla="*/ 108 h 237"/>
                <a:gd name="T86" fmla="*/ 212 w 287"/>
                <a:gd name="T87" fmla="*/ 106 h 237"/>
                <a:gd name="T88" fmla="*/ 251 w 287"/>
                <a:gd name="T89" fmla="*/ 145 h 237"/>
                <a:gd name="T90" fmla="*/ 251 w 287"/>
                <a:gd name="T91" fmla="*/ 214 h 237"/>
                <a:gd name="T92" fmla="*/ 79 w 287"/>
                <a:gd name="T93" fmla="*/ 137 h 237"/>
                <a:gd name="T94" fmla="*/ 79 w 287"/>
                <a:gd name="T95" fmla="*/ 214 h 237"/>
                <a:gd name="T96" fmla="*/ 37 w 287"/>
                <a:gd name="T97" fmla="*/ 214 h 237"/>
                <a:gd name="T98" fmla="*/ 37 w 287"/>
                <a:gd name="T99" fmla="*/ 145 h 237"/>
                <a:gd name="T100" fmla="*/ 75 w 287"/>
                <a:gd name="T101" fmla="*/ 106 h 237"/>
                <a:gd name="T102" fmla="*/ 86 w 287"/>
                <a:gd name="T103" fmla="*/ 108 h 237"/>
                <a:gd name="T104" fmla="*/ 79 w 287"/>
                <a:gd name="T105" fmla="*/ 137 h 237"/>
                <a:gd name="T106" fmla="*/ 88 w 287"/>
                <a:gd name="T107" fmla="*/ 237 h 237"/>
                <a:gd name="T108" fmla="*/ 200 w 287"/>
                <a:gd name="T109" fmla="*/ 237 h 237"/>
                <a:gd name="T110" fmla="*/ 200 w 287"/>
                <a:gd name="T111" fmla="*/ 137 h 237"/>
                <a:gd name="T112" fmla="*/ 144 w 287"/>
                <a:gd name="T113" fmla="*/ 81 h 237"/>
                <a:gd name="T114" fmla="*/ 88 w 287"/>
                <a:gd name="T115" fmla="*/ 137 h 237"/>
                <a:gd name="T116" fmla="*/ 88 w 287"/>
                <a:gd name="T117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7" h="237">
                  <a:moveTo>
                    <a:pt x="260" y="78"/>
                  </a:moveTo>
                  <a:cubicBezTo>
                    <a:pt x="251" y="78"/>
                    <a:pt x="244" y="85"/>
                    <a:pt x="244" y="94"/>
                  </a:cubicBezTo>
                  <a:cubicBezTo>
                    <a:pt x="244" y="103"/>
                    <a:pt x="251" y="111"/>
                    <a:pt x="260" y="111"/>
                  </a:cubicBezTo>
                  <a:cubicBezTo>
                    <a:pt x="269" y="111"/>
                    <a:pt x="277" y="103"/>
                    <a:pt x="277" y="94"/>
                  </a:cubicBezTo>
                  <a:cubicBezTo>
                    <a:pt x="277" y="85"/>
                    <a:pt x="269" y="78"/>
                    <a:pt x="260" y="78"/>
                  </a:cubicBezTo>
                  <a:close/>
                  <a:moveTo>
                    <a:pt x="27" y="78"/>
                  </a:moveTo>
                  <a:cubicBezTo>
                    <a:pt x="18" y="78"/>
                    <a:pt x="11" y="85"/>
                    <a:pt x="11" y="94"/>
                  </a:cubicBezTo>
                  <a:cubicBezTo>
                    <a:pt x="11" y="103"/>
                    <a:pt x="18" y="111"/>
                    <a:pt x="27" y="111"/>
                  </a:cubicBezTo>
                  <a:cubicBezTo>
                    <a:pt x="36" y="111"/>
                    <a:pt x="43" y="103"/>
                    <a:pt x="43" y="94"/>
                  </a:cubicBezTo>
                  <a:cubicBezTo>
                    <a:pt x="43" y="85"/>
                    <a:pt x="36" y="78"/>
                    <a:pt x="27" y="78"/>
                  </a:cubicBezTo>
                  <a:close/>
                  <a:moveTo>
                    <a:pt x="212" y="49"/>
                  </a:moveTo>
                  <a:cubicBezTo>
                    <a:pt x="199" y="49"/>
                    <a:pt x="188" y="59"/>
                    <a:pt x="188" y="73"/>
                  </a:cubicBezTo>
                  <a:cubicBezTo>
                    <a:pt x="188" y="86"/>
                    <a:pt x="199" y="97"/>
                    <a:pt x="212" y="97"/>
                  </a:cubicBezTo>
                  <a:cubicBezTo>
                    <a:pt x="225" y="97"/>
                    <a:pt x="236" y="86"/>
                    <a:pt x="236" y="73"/>
                  </a:cubicBezTo>
                  <a:cubicBezTo>
                    <a:pt x="236" y="59"/>
                    <a:pt x="225" y="49"/>
                    <a:pt x="212" y="49"/>
                  </a:cubicBezTo>
                  <a:close/>
                  <a:moveTo>
                    <a:pt x="287" y="196"/>
                  </a:moveTo>
                  <a:cubicBezTo>
                    <a:pt x="259" y="196"/>
                    <a:pt x="259" y="196"/>
                    <a:pt x="259" y="196"/>
                  </a:cubicBezTo>
                  <a:cubicBezTo>
                    <a:pt x="259" y="145"/>
                    <a:pt x="259" y="145"/>
                    <a:pt x="259" y="145"/>
                  </a:cubicBezTo>
                  <a:cubicBezTo>
                    <a:pt x="259" y="136"/>
                    <a:pt x="257" y="128"/>
                    <a:pt x="253" y="121"/>
                  </a:cubicBezTo>
                  <a:cubicBezTo>
                    <a:pt x="255" y="120"/>
                    <a:pt x="258" y="120"/>
                    <a:pt x="260" y="120"/>
                  </a:cubicBezTo>
                  <a:cubicBezTo>
                    <a:pt x="275" y="120"/>
                    <a:pt x="287" y="132"/>
                    <a:pt x="287" y="147"/>
                  </a:cubicBezTo>
                  <a:lnTo>
                    <a:pt x="287" y="196"/>
                  </a:lnTo>
                  <a:close/>
                  <a:moveTo>
                    <a:pt x="75" y="49"/>
                  </a:moveTo>
                  <a:cubicBezTo>
                    <a:pt x="62" y="49"/>
                    <a:pt x="51" y="59"/>
                    <a:pt x="51" y="73"/>
                  </a:cubicBezTo>
                  <a:cubicBezTo>
                    <a:pt x="51" y="86"/>
                    <a:pt x="62" y="97"/>
                    <a:pt x="75" y="97"/>
                  </a:cubicBezTo>
                  <a:cubicBezTo>
                    <a:pt x="88" y="97"/>
                    <a:pt x="99" y="86"/>
                    <a:pt x="99" y="73"/>
                  </a:cubicBezTo>
                  <a:cubicBezTo>
                    <a:pt x="99" y="59"/>
                    <a:pt x="88" y="49"/>
                    <a:pt x="75" y="49"/>
                  </a:cubicBezTo>
                  <a:close/>
                  <a:moveTo>
                    <a:pt x="27" y="120"/>
                  </a:moveTo>
                  <a:cubicBezTo>
                    <a:pt x="29" y="120"/>
                    <a:pt x="32" y="120"/>
                    <a:pt x="34" y="121"/>
                  </a:cubicBezTo>
                  <a:cubicBezTo>
                    <a:pt x="30" y="128"/>
                    <a:pt x="28" y="136"/>
                    <a:pt x="28" y="145"/>
                  </a:cubicBezTo>
                  <a:cubicBezTo>
                    <a:pt x="28" y="196"/>
                    <a:pt x="28" y="196"/>
                    <a:pt x="2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32"/>
                    <a:pt x="12" y="120"/>
                    <a:pt x="27" y="120"/>
                  </a:cubicBezTo>
                  <a:close/>
                  <a:moveTo>
                    <a:pt x="144" y="0"/>
                  </a:moveTo>
                  <a:cubicBezTo>
                    <a:pt x="124" y="0"/>
                    <a:pt x="108" y="16"/>
                    <a:pt x="108" y="36"/>
                  </a:cubicBezTo>
                  <a:cubicBezTo>
                    <a:pt x="108" y="56"/>
                    <a:pt x="124" y="72"/>
                    <a:pt x="144" y="72"/>
                  </a:cubicBezTo>
                  <a:cubicBezTo>
                    <a:pt x="163" y="72"/>
                    <a:pt x="179" y="56"/>
                    <a:pt x="179" y="36"/>
                  </a:cubicBezTo>
                  <a:cubicBezTo>
                    <a:pt x="179" y="16"/>
                    <a:pt x="163" y="0"/>
                    <a:pt x="144" y="0"/>
                  </a:cubicBezTo>
                  <a:close/>
                  <a:moveTo>
                    <a:pt x="251" y="214"/>
                  </a:moveTo>
                  <a:cubicBezTo>
                    <a:pt x="208" y="214"/>
                    <a:pt x="208" y="214"/>
                    <a:pt x="208" y="214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27"/>
                    <a:pt x="206" y="117"/>
                    <a:pt x="201" y="108"/>
                  </a:cubicBezTo>
                  <a:cubicBezTo>
                    <a:pt x="205" y="107"/>
                    <a:pt x="208" y="106"/>
                    <a:pt x="212" y="106"/>
                  </a:cubicBezTo>
                  <a:cubicBezTo>
                    <a:pt x="233" y="106"/>
                    <a:pt x="251" y="124"/>
                    <a:pt x="251" y="145"/>
                  </a:cubicBezTo>
                  <a:lnTo>
                    <a:pt x="251" y="214"/>
                  </a:lnTo>
                  <a:close/>
                  <a:moveTo>
                    <a:pt x="79" y="137"/>
                  </a:moveTo>
                  <a:cubicBezTo>
                    <a:pt x="79" y="214"/>
                    <a:pt x="79" y="214"/>
                    <a:pt x="79" y="214"/>
                  </a:cubicBezTo>
                  <a:cubicBezTo>
                    <a:pt x="37" y="214"/>
                    <a:pt x="37" y="214"/>
                    <a:pt x="37" y="214"/>
                  </a:cubicBezTo>
                  <a:cubicBezTo>
                    <a:pt x="37" y="145"/>
                    <a:pt x="37" y="145"/>
                    <a:pt x="37" y="145"/>
                  </a:cubicBezTo>
                  <a:cubicBezTo>
                    <a:pt x="37" y="124"/>
                    <a:pt x="54" y="106"/>
                    <a:pt x="75" y="106"/>
                  </a:cubicBezTo>
                  <a:cubicBezTo>
                    <a:pt x="79" y="106"/>
                    <a:pt x="83" y="107"/>
                    <a:pt x="86" y="108"/>
                  </a:cubicBezTo>
                  <a:cubicBezTo>
                    <a:pt x="81" y="117"/>
                    <a:pt x="79" y="127"/>
                    <a:pt x="79" y="137"/>
                  </a:cubicBezTo>
                  <a:close/>
                  <a:moveTo>
                    <a:pt x="88" y="237"/>
                  </a:moveTo>
                  <a:cubicBezTo>
                    <a:pt x="200" y="237"/>
                    <a:pt x="200" y="237"/>
                    <a:pt x="200" y="2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06"/>
                    <a:pt x="174" y="81"/>
                    <a:pt x="144" y="81"/>
                  </a:cubicBezTo>
                  <a:cubicBezTo>
                    <a:pt x="113" y="81"/>
                    <a:pt x="88" y="106"/>
                    <a:pt x="88" y="137"/>
                  </a:cubicBezTo>
                  <a:lnTo>
                    <a:pt x="88" y="2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631448" y="4977708"/>
            <a:ext cx="1202841" cy="1202840"/>
            <a:chOff x="7235806" y="4719863"/>
            <a:chExt cx="1140534" cy="1140533"/>
          </a:xfrm>
        </p:grpSpPr>
        <p:sp>
          <p:nvSpPr>
            <p:cNvPr id="33" name="Oval 32"/>
            <p:cNvSpPr/>
            <p:nvPr/>
          </p:nvSpPr>
          <p:spPr>
            <a:xfrm>
              <a:off x="7235806" y="4719863"/>
              <a:ext cx="1140534" cy="1140533"/>
            </a:xfrm>
            <a:prstGeom prst="ellipse">
              <a:avLst/>
            </a:prstGeom>
            <a:solidFill>
              <a:schemeClr val="accent5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953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7577135" y="5063525"/>
              <a:ext cx="467425" cy="453208"/>
              <a:chOff x="4411266" y="2303265"/>
              <a:chExt cx="325040" cy="315154"/>
            </a:xfrm>
            <a:solidFill>
              <a:schemeClr val="bg1"/>
            </a:solidFill>
          </p:grpSpPr>
          <p:sp>
            <p:nvSpPr>
              <p:cNvPr id="63" name="Freeform 28"/>
              <p:cNvSpPr>
                <a:spLocks/>
              </p:cNvSpPr>
              <p:nvPr/>
            </p:nvSpPr>
            <p:spPr bwMode="auto">
              <a:xfrm>
                <a:off x="4411266" y="2336007"/>
                <a:ext cx="291108" cy="282412"/>
              </a:xfrm>
              <a:custGeom>
                <a:avLst/>
                <a:gdLst>
                  <a:gd name="T0" fmla="*/ 417 w 21600"/>
                  <a:gd name="T1" fmla="*/ 102 h 21600"/>
                  <a:gd name="T2" fmla="*/ 384 w 21600"/>
                  <a:gd name="T3" fmla="*/ 65 h 21600"/>
                  <a:gd name="T4" fmla="*/ 316 w 21600"/>
                  <a:gd name="T5" fmla="*/ 0 h 21600"/>
                  <a:gd name="T6" fmla="*/ 283 w 21600"/>
                  <a:gd name="T7" fmla="*/ 33 h 21600"/>
                  <a:gd name="T8" fmla="*/ 149 w 21600"/>
                  <a:gd name="T9" fmla="*/ 102 h 21600"/>
                  <a:gd name="T10" fmla="*/ 0 w 21600"/>
                  <a:gd name="T11" fmla="*/ 465 h 21600"/>
                  <a:gd name="T12" fmla="*/ 182 w 21600"/>
                  <a:gd name="T13" fmla="*/ 265 h 21600"/>
                  <a:gd name="T14" fmla="*/ 182 w 21600"/>
                  <a:gd name="T15" fmla="*/ 265 h 21600"/>
                  <a:gd name="T16" fmla="*/ 197 w 21600"/>
                  <a:gd name="T17" fmla="*/ 181 h 21600"/>
                  <a:gd name="T18" fmla="*/ 302 w 21600"/>
                  <a:gd name="T19" fmla="*/ 181 h 21600"/>
                  <a:gd name="T20" fmla="*/ 302 w 21600"/>
                  <a:gd name="T21" fmla="*/ 283 h 21600"/>
                  <a:gd name="T22" fmla="*/ 216 w 21600"/>
                  <a:gd name="T23" fmla="*/ 297 h 21600"/>
                  <a:gd name="T24" fmla="*/ 216 w 21600"/>
                  <a:gd name="T25" fmla="*/ 297 h 21600"/>
                  <a:gd name="T26" fmla="*/ 10 w 21600"/>
                  <a:gd name="T27" fmla="*/ 474 h 21600"/>
                  <a:gd name="T28" fmla="*/ 384 w 21600"/>
                  <a:gd name="T29" fmla="*/ 330 h 21600"/>
                  <a:gd name="T30" fmla="*/ 451 w 21600"/>
                  <a:gd name="T31" fmla="*/ 200 h 21600"/>
                  <a:gd name="T32" fmla="*/ 489 w 21600"/>
                  <a:gd name="T33" fmla="*/ 167 h 21600"/>
                  <a:gd name="T34" fmla="*/ 417 w 21600"/>
                  <a:gd name="T35" fmla="*/ 102 h 21600"/>
                  <a:gd name="T36" fmla="*/ 417 w 21600"/>
                  <a:gd name="T37" fmla="*/ 102 h 2160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1600" h="21600">
                    <a:moveTo>
                      <a:pt x="18424" y="4659"/>
                    </a:moveTo>
                    <a:cubicBezTo>
                      <a:pt x="16941" y="2965"/>
                      <a:pt x="16941" y="2965"/>
                      <a:pt x="16941" y="2965"/>
                    </a:cubicBezTo>
                    <a:cubicBezTo>
                      <a:pt x="13976" y="0"/>
                      <a:pt x="13976" y="0"/>
                      <a:pt x="13976" y="0"/>
                    </a:cubicBezTo>
                    <a:cubicBezTo>
                      <a:pt x="13976" y="0"/>
                      <a:pt x="13976" y="0"/>
                      <a:pt x="12494" y="1482"/>
                    </a:cubicBezTo>
                    <a:cubicBezTo>
                      <a:pt x="11012" y="2965"/>
                      <a:pt x="6565" y="4659"/>
                      <a:pt x="6565" y="4659"/>
                    </a:cubicBezTo>
                    <a:cubicBezTo>
                      <a:pt x="0" y="21176"/>
                      <a:pt x="0" y="21176"/>
                      <a:pt x="0" y="21176"/>
                    </a:cubicBezTo>
                    <a:cubicBezTo>
                      <a:pt x="8047" y="12071"/>
                      <a:pt x="8047" y="12071"/>
                      <a:pt x="8047" y="12071"/>
                    </a:cubicBezTo>
                    <a:cubicBezTo>
                      <a:pt x="7624" y="10800"/>
                      <a:pt x="7835" y="9318"/>
                      <a:pt x="8682" y="8259"/>
                    </a:cubicBezTo>
                    <a:cubicBezTo>
                      <a:pt x="9953" y="6988"/>
                      <a:pt x="12071" y="6988"/>
                      <a:pt x="13341" y="8259"/>
                    </a:cubicBezTo>
                    <a:cubicBezTo>
                      <a:pt x="14400" y="9529"/>
                      <a:pt x="14400" y="11647"/>
                      <a:pt x="13341" y="12918"/>
                    </a:cubicBezTo>
                    <a:cubicBezTo>
                      <a:pt x="12282" y="13765"/>
                      <a:pt x="10800" y="13976"/>
                      <a:pt x="9529" y="13553"/>
                    </a:cubicBezTo>
                    <a:cubicBezTo>
                      <a:pt x="424" y="21600"/>
                      <a:pt x="424" y="21600"/>
                      <a:pt x="424" y="21600"/>
                    </a:cubicBezTo>
                    <a:cubicBezTo>
                      <a:pt x="16941" y="15035"/>
                      <a:pt x="16941" y="15035"/>
                      <a:pt x="16941" y="15035"/>
                    </a:cubicBezTo>
                    <a:cubicBezTo>
                      <a:pt x="16941" y="15035"/>
                      <a:pt x="18424" y="10588"/>
                      <a:pt x="19906" y="9106"/>
                    </a:cubicBezTo>
                    <a:cubicBezTo>
                      <a:pt x="21600" y="7624"/>
                      <a:pt x="21600" y="7624"/>
                      <a:pt x="21600" y="7624"/>
                    </a:cubicBezTo>
                    <a:lnTo>
                      <a:pt x="18424" y="4659"/>
                    </a:lnTo>
                    <a:close/>
                    <a:moveTo>
                      <a:pt x="18424" y="4659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4" name="Freeform 30"/>
              <p:cNvSpPr>
                <a:spLocks/>
              </p:cNvSpPr>
              <p:nvPr/>
            </p:nvSpPr>
            <p:spPr bwMode="auto">
              <a:xfrm>
                <a:off x="4619625" y="2303265"/>
                <a:ext cx="116681" cy="113109"/>
              </a:xfrm>
              <a:custGeom>
                <a:avLst/>
                <a:gdLst>
                  <a:gd name="T0" fmla="*/ 24 w 21600"/>
                  <a:gd name="T1" fmla="*/ 0 h 21600"/>
                  <a:gd name="T2" fmla="*/ 196 w 21600"/>
                  <a:gd name="T3" fmla="*/ 167 h 21600"/>
                  <a:gd name="T4" fmla="*/ 172 w 21600"/>
                  <a:gd name="T5" fmla="*/ 190 h 21600"/>
                  <a:gd name="T6" fmla="*/ 0 w 21600"/>
                  <a:gd name="T7" fmla="*/ 23 h 21600"/>
                  <a:gd name="T8" fmla="*/ 24 w 21600"/>
                  <a:gd name="T9" fmla="*/ 0 h 21600"/>
                  <a:gd name="T10" fmla="*/ 24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667" y="0"/>
                    </a:moveTo>
                    <a:lnTo>
                      <a:pt x="21600" y="18933"/>
                    </a:lnTo>
                    <a:lnTo>
                      <a:pt x="18933" y="21600"/>
                    </a:lnTo>
                    <a:lnTo>
                      <a:pt x="0" y="2667"/>
                    </a:lnTo>
                    <a:lnTo>
                      <a:pt x="2667" y="0"/>
                    </a:lnTo>
                    <a:close/>
                    <a:moveTo>
                      <a:pt x="2667" y="0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4489067" y="3544180"/>
            <a:ext cx="1202841" cy="1202840"/>
            <a:chOff x="4256200" y="3360592"/>
            <a:chExt cx="1140534" cy="1140533"/>
          </a:xfrm>
        </p:grpSpPr>
        <p:sp>
          <p:nvSpPr>
            <p:cNvPr id="25" name="Oval 24"/>
            <p:cNvSpPr/>
            <p:nvPr/>
          </p:nvSpPr>
          <p:spPr>
            <a:xfrm>
              <a:off x="4256200" y="3360592"/>
              <a:ext cx="1140534" cy="1140533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953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4569824" y="3639786"/>
              <a:ext cx="537185" cy="596560"/>
              <a:chOff x="7502526" y="2405063"/>
              <a:chExt cx="301625" cy="334964"/>
            </a:xfrm>
            <a:solidFill>
              <a:schemeClr val="bg1"/>
            </a:solidFill>
          </p:grpSpPr>
          <p:sp>
            <p:nvSpPr>
              <p:cNvPr id="66" name="Freeform 112"/>
              <p:cNvSpPr>
                <a:spLocks/>
              </p:cNvSpPr>
              <p:nvPr/>
            </p:nvSpPr>
            <p:spPr bwMode="auto">
              <a:xfrm>
                <a:off x="7708901" y="2405063"/>
                <a:ext cx="95250" cy="90488"/>
              </a:xfrm>
              <a:custGeom>
                <a:avLst/>
                <a:gdLst>
                  <a:gd name="T0" fmla="*/ 19 w 25"/>
                  <a:gd name="T1" fmla="*/ 24 h 24"/>
                  <a:gd name="T2" fmla="*/ 21 w 25"/>
                  <a:gd name="T3" fmla="*/ 22 h 24"/>
                  <a:gd name="T4" fmla="*/ 19 w 25"/>
                  <a:gd name="T5" fmla="*/ 4 h 24"/>
                  <a:gd name="T6" fmla="*/ 0 w 25"/>
                  <a:gd name="T7" fmla="*/ 7 h 24"/>
                  <a:gd name="T8" fmla="*/ 0 w 25"/>
                  <a:gd name="T9" fmla="*/ 8 h 24"/>
                  <a:gd name="T10" fmla="*/ 19 w 25"/>
                  <a:gd name="T11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4">
                    <a:moveTo>
                      <a:pt x="19" y="24"/>
                    </a:moveTo>
                    <a:cubicBezTo>
                      <a:pt x="20" y="23"/>
                      <a:pt x="20" y="23"/>
                      <a:pt x="21" y="22"/>
                    </a:cubicBezTo>
                    <a:cubicBezTo>
                      <a:pt x="25" y="17"/>
                      <a:pt x="24" y="8"/>
                      <a:pt x="19" y="4"/>
                    </a:cubicBezTo>
                    <a:cubicBezTo>
                      <a:pt x="13" y="0"/>
                      <a:pt x="5" y="1"/>
                      <a:pt x="0" y="7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8" y="11"/>
                      <a:pt x="15" y="17"/>
                      <a:pt x="19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7" name="Freeform 113"/>
              <p:cNvSpPr>
                <a:spLocks noEditPoints="1"/>
              </p:cNvSpPr>
              <p:nvPr/>
            </p:nvSpPr>
            <p:spPr bwMode="auto">
              <a:xfrm>
                <a:off x="7518404" y="2438402"/>
                <a:ext cx="274638" cy="301625"/>
              </a:xfrm>
              <a:custGeom>
                <a:avLst/>
                <a:gdLst>
                  <a:gd name="T0" fmla="*/ 43 w 73"/>
                  <a:gd name="T1" fmla="*/ 0 h 80"/>
                  <a:gd name="T2" fmla="*/ 42 w 73"/>
                  <a:gd name="T3" fmla="*/ 0 h 80"/>
                  <a:gd name="T4" fmla="*/ 42 w 73"/>
                  <a:gd name="T5" fmla="*/ 0 h 80"/>
                  <a:gd name="T6" fmla="*/ 41 w 73"/>
                  <a:gd name="T7" fmla="*/ 0 h 80"/>
                  <a:gd name="T8" fmla="*/ 41 w 73"/>
                  <a:gd name="T9" fmla="*/ 0 h 80"/>
                  <a:gd name="T10" fmla="*/ 40 w 73"/>
                  <a:gd name="T11" fmla="*/ 0 h 80"/>
                  <a:gd name="T12" fmla="*/ 40 w 73"/>
                  <a:gd name="T13" fmla="*/ 0 h 80"/>
                  <a:gd name="T14" fmla="*/ 39 w 73"/>
                  <a:gd name="T15" fmla="*/ 0 h 80"/>
                  <a:gd name="T16" fmla="*/ 39 w 73"/>
                  <a:gd name="T17" fmla="*/ 0 h 80"/>
                  <a:gd name="T18" fmla="*/ 38 w 73"/>
                  <a:gd name="T19" fmla="*/ 0 h 80"/>
                  <a:gd name="T20" fmla="*/ 38 w 73"/>
                  <a:gd name="T21" fmla="*/ 0 h 80"/>
                  <a:gd name="T22" fmla="*/ 37 w 73"/>
                  <a:gd name="T23" fmla="*/ 0 h 80"/>
                  <a:gd name="T24" fmla="*/ 36 w 73"/>
                  <a:gd name="T25" fmla="*/ 0 h 80"/>
                  <a:gd name="T26" fmla="*/ 35 w 73"/>
                  <a:gd name="T27" fmla="*/ 0 h 80"/>
                  <a:gd name="T28" fmla="*/ 34 w 73"/>
                  <a:gd name="T29" fmla="*/ 0 h 80"/>
                  <a:gd name="T30" fmla="*/ 33 w 73"/>
                  <a:gd name="T31" fmla="*/ 0 h 80"/>
                  <a:gd name="T32" fmla="*/ 32 w 73"/>
                  <a:gd name="T33" fmla="*/ 0 h 80"/>
                  <a:gd name="T34" fmla="*/ 32 w 73"/>
                  <a:gd name="T35" fmla="*/ 0 h 80"/>
                  <a:gd name="T36" fmla="*/ 32 w 73"/>
                  <a:gd name="T37" fmla="*/ 0 h 80"/>
                  <a:gd name="T38" fmla="*/ 32 w 73"/>
                  <a:gd name="T39" fmla="*/ 0 h 80"/>
                  <a:gd name="T40" fmla="*/ 31 w 73"/>
                  <a:gd name="T41" fmla="*/ 0 h 80"/>
                  <a:gd name="T42" fmla="*/ 31 w 73"/>
                  <a:gd name="T43" fmla="*/ 0 h 80"/>
                  <a:gd name="T44" fmla="*/ 30 w 73"/>
                  <a:gd name="T45" fmla="*/ 0 h 80"/>
                  <a:gd name="T46" fmla="*/ 0 w 73"/>
                  <a:gd name="T47" fmla="*/ 37 h 80"/>
                  <a:gd name="T48" fmla="*/ 12 w 73"/>
                  <a:gd name="T49" fmla="*/ 64 h 80"/>
                  <a:gd name="T50" fmla="*/ 7 w 73"/>
                  <a:gd name="T51" fmla="*/ 69 h 80"/>
                  <a:gd name="T52" fmla="*/ 7 w 73"/>
                  <a:gd name="T53" fmla="*/ 77 h 80"/>
                  <a:gd name="T54" fmla="*/ 14 w 73"/>
                  <a:gd name="T55" fmla="*/ 77 h 80"/>
                  <a:gd name="T56" fmla="*/ 21 w 73"/>
                  <a:gd name="T57" fmla="*/ 70 h 80"/>
                  <a:gd name="T58" fmla="*/ 36 w 73"/>
                  <a:gd name="T59" fmla="*/ 73 h 80"/>
                  <a:gd name="T60" fmla="*/ 52 w 73"/>
                  <a:gd name="T61" fmla="*/ 70 h 80"/>
                  <a:gd name="T62" fmla="*/ 58 w 73"/>
                  <a:gd name="T63" fmla="*/ 77 h 80"/>
                  <a:gd name="T64" fmla="*/ 66 w 73"/>
                  <a:gd name="T65" fmla="*/ 77 h 80"/>
                  <a:gd name="T66" fmla="*/ 66 w 73"/>
                  <a:gd name="T67" fmla="*/ 69 h 80"/>
                  <a:gd name="T68" fmla="*/ 61 w 73"/>
                  <a:gd name="T69" fmla="*/ 64 h 80"/>
                  <a:gd name="T70" fmla="*/ 73 w 73"/>
                  <a:gd name="T71" fmla="*/ 37 h 80"/>
                  <a:gd name="T72" fmla="*/ 43 w 73"/>
                  <a:gd name="T73" fmla="*/ 0 h 80"/>
                  <a:gd name="T74" fmla="*/ 36 w 73"/>
                  <a:gd name="T75" fmla="*/ 65 h 80"/>
                  <a:gd name="T76" fmla="*/ 8 w 73"/>
                  <a:gd name="T77" fmla="*/ 37 h 80"/>
                  <a:gd name="T78" fmla="*/ 36 w 73"/>
                  <a:gd name="T79" fmla="*/ 8 h 80"/>
                  <a:gd name="T80" fmla="*/ 64 w 73"/>
                  <a:gd name="T81" fmla="*/ 37 h 80"/>
                  <a:gd name="T82" fmla="*/ 36 w 73"/>
                  <a:gd name="T83" fmla="*/ 6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80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41" y="0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1" y="0"/>
                      <a:pt x="40" y="0"/>
                      <a:pt x="40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7" y="0"/>
                    </a:cubicBezTo>
                    <a:cubicBezTo>
                      <a:pt x="37" y="0"/>
                      <a:pt x="37" y="0"/>
                      <a:pt x="36" y="0"/>
                    </a:cubicBezTo>
                    <a:cubicBezTo>
                      <a:pt x="36" y="0"/>
                      <a:pt x="36" y="0"/>
                      <a:pt x="35" y="0"/>
                    </a:cubicBezTo>
                    <a:cubicBezTo>
                      <a:pt x="35" y="0"/>
                      <a:pt x="35" y="0"/>
                      <a:pt x="34" y="0"/>
                    </a:cubicBezTo>
                    <a:cubicBezTo>
                      <a:pt x="34" y="0"/>
                      <a:pt x="34" y="0"/>
                      <a:pt x="33" y="0"/>
                    </a:cubicBezTo>
                    <a:cubicBezTo>
                      <a:pt x="33" y="0"/>
                      <a:pt x="33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4"/>
                      <a:pt x="0" y="19"/>
                      <a:pt x="0" y="37"/>
                    </a:cubicBezTo>
                    <a:cubicBezTo>
                      <a:pt x="0" y="47"/>
                      <a:pt x="4" y="57"/>
                      <a:pt x="12" y="64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4" y="71"/>
                      <a:pt x="5" y="77"/>
                      <a:pt x="7" y="77"/>
                    </a:cubicBezTo>
                    <a:cubicBezTo>
                      <a:pt x="9" y="79"/>
                      <a:pt x="12" y="79"/>
                      <a:pt x="14" y="77"/>
                    </a:cubicBezTo>
                    <a:cubicBezTo>
                      <a:pt x="16" y="75"/>
                      <a:pt x="20" y="72"/>
                      <a:pt x="21" y="70"/>
                    </a:cubicBezTo>
                    <a:cubicBezTo>
                      <a:pt x="25" y="72"/>
                      <a:pt x="31" y="73"/>
                      <a:pt x="36" y="73"/>
                    </a:cubicBezTo>
                    <a:cubicBezTo>
                      <a:pt x="42" y="73"/>
                      <a:pt x="47" y="72"/>
                      <a:pt x="52" y="70"/>
                    </a:cubicBezTo>
                    <a:cubicBezTo>
                      <a:pt x="53" y="72"/>
                      <a:pt x="57" y="75"/>
                      <a:pt x="58" y="77"/>
                    </a:cubicBezTo>
                    <a:cubicBezTo>
                      <a:pt x="62" y="80"/>
                      <a:pt x="65" y="77"/>
                      <a:pt x="66" y="77"/>
                    </a:cubicBezTo>
                    <a:cubicBezTo>
                      <a:pt x="68" y="74"/>
                      <a:pt x="68" y="71"/>
                      <a:pt x="66" y="69"/>
                    </a:cubicBezTo>
                    <a:cubicBezTo>
                      <a:pt x="61" y="64"/>
                      <a:pt x="61" y="64"/>
                      <a:pt x="61" y="64"/>
                    </a:cubicBezTo>
                    <a:cubicBezTo>
                      <a:pt x="68" y="57"/>
                      <a:pt x="73" y="47"/>
                      <a:pt x="73" y="37"/>
                    </a:cubicBezTo>
                    <a:cubicBezTo>
                      <a:pt x="73" y="19"/>
                      <a:pt x="60" y="4"/>
                      <a:pt x="43" y="0"/>
                    </a:cubicBezTo>
                    <a:close/>
                    <a:moveTo>
                      <a:pt x="36" y="65"/>
                    </a:moveTo>
                    <a:cubicBezTo>
                      <a:pt x="21" y="65"/>
                      <a:pt x="8" y="52"/>
                      <a:pt x="8" y="37"/>
                    </a:cubicBezTo>
                    <a:cubicBezTo>
                      <a:pt x="8" y="21"/>
                      <a:pt x="21" y="8"/>
                      <a:pt x="36" y="8"/>
                    </a:cubicBezTo>
                    <a:cubicBezTo>
                      <a:pt x="52" y="8"/>
                      <a:pt x="64" y="21"/>
                      <a:pt x="64" y="37"/>
                    </a:cubicBezTo>
                    <a:cubicBezTo>
                      <a:pt x="64" y="52"/>
                      <a:pt x="52" y="65"/>
                      <a:pt x="36" y="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8" name="Freeform 114"/>
              <p:cNvSpPr>
                <a:spLocks/>
              </p:cNvSpPr>
              <p:nvPr/>
            </p:nvSpPr>
            <p:spPr bwMode="auto">
              <a:xfrm>
                <a:off x="7502526" y="2405063"/>
                <a:ext cx="98425" cy="90488"/>
              </a:xfrm>
              <a:custGeom>
                <a:avLst/>
                <a:gdLst>
                  <a:gd name="T0" fmla="*/ 6 w 26"/>
                  <a:gd name="T1" fmla="*/ 24 h 24"/>
                  <a:gd name="T2" fmla="*/ 26 w 26"/>
                  <a:gd name="T3" fmla="*/ 8 h 24"/>
                  <a:gd name="T4" fmla="*/ 25 w 26"/>
                  <a:gd name="T5" fmla="*/ 7 h 24"/>
                  <a:gd name="T6" fmla="*/ 7 w 26"/>
                  <a:gd name="T7" fmla="*/ 4 h 24"/>
                  <a:gd name="T8" fmla="*/ 5 w 26"/>
                  <a:gd name="T9" fmla="*/ 22 h 24"/>
                  <a:gd name="T10" fmla="*/ 6 w 26"/>
                  <a:gd name="T11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24">
                    <a:moveTo>
                      <a:pt x="6" y="24"/>
                    </a:moveTo>
                    <a:cubicBezTo>
                      <a:pt x="11" y="17"/>
                      <a:pt x="18" y="11"/>
                      <a:pt x="26" y="8"/>
                    </a:cubicBezTo>
                    <a:cubicBezTo>
                      <a:pt x="26" y="7"/>
                      <a:pt x="25" y="7"/>
                      <a:pt x="25" y="7"/>
                    </a:cubicBezTo>
                    <a:cubicBezTo>
                      <a:pt x="21" y="1"/>
                      <a:pt x="13" y="0"/>
                      <a:pt x="7" y="4"/>
                    </a:cubicBezTo>
                    <a:cubicBezTo>
                      <a:pt x="1" y="8"/>
                      <a:pt x="0" y="17"/>
                      <a:pt x="5" y="22"/>
                    </a:cubicBezTo>
                    <a:cubicBezTo>
                      <a:pt x="5" y="23"/>
                      <a:pt x="6" y="23"/>
                      <a:pt x="6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9" name="Freeform 115"/>
              <p:cNvSpPr>
                <a:spLocks/>
              </p:cNvSpPr>
              <p:nvPr/>
            </p:nvSpPr>
            <p:spPr bwMode="auto">
              <a:xfrm>
                <a:off x="7650163" y="2476501"/>
                <a:ext cx="11113" cy="44450"/>
              </a:xfrm>
              <a:custGeom>
                <a:avLst/>
                <a:gdLst>
                  <a:gd name="T0" fmla="*/ 1 w 3"/>
                  <a:gd name="T1" fmla="*/ 12 h 12"/>
                  <a:gd name="T2" fmla="*/ 3 w 3"/>
                  <a:gd name="T3" fmla="*/ 10 h 12"/>
                  <a:gd name="T4" fmla="*/ 3 w 3"/>
                  <a:gd name="T5" fmla="*/ 2 h 12"/>
                  <a:gd name="T6" fmla="*/ 1 w 3"/>
                  <a:gd name="T7" fmla="*/ 0 h 12"/>
                  <a:gd name="T8" fmla="*/ 0 w 3"/>
                  <a:gd name="T9" fmla="*/ 2 h 12"/>
                  <a:gd name="T10" fmla="*/ 0 w 3"/>
                  <a:gd name="T11" fmla="*/ 10 h 12"/>
                  <a:gd name="T12" fmla="*/ 1 w 3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2">
                    <a:moveTo>
                      <a:pt x="1" y="12"/>
                    </a:moveTo>
                    <a:cubicBezTo>
                      <a:pt x="2" y="12"/>
                      <a:pt x="3" y="11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2"/>
                      <a:pt x="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70" name="Freeform 116"/>
              <p:cNvSpPr>
                <a:spLocks/>
              </p:cNvSpPr>
              <p:nvPr/>
            </p:nvSpPr>
            <p:spPr bwMode="auto">
              <a:xfrm>
                <a:off x="7551738" y="2570163"/>
                <a:ext cx="44450" cy="11113"/>
              </a:xfrm>
              <a:custGeom>
                <a:avLst/>
                <a:gdLst>
                  <a:gd name="T0" fmla="*/ 10 w 12"/>
                  <a:gd name="T1" fmla="*/ 0 h 3"/>
                  <a:gd name="T2" fmla="*/ 2 w 12"/>
                  <a:gd name="T3" fmla="*/ 0 h 3"/>
                  <a:gd name="T4" fmla="*/ 0 w 12"/>
                  <a:gd name="T5" fmla="*/ 2 h 3"/>
                  <a:gd name="T6" fmla="*/ 2 w 12"/>
                  <a:gd name="T7" fmla="*/ 3 h 3"/>
                  <a:gd name="T8" fmla="*/ 10 w 12"/>
                  <a:gd name="T9" fmla="*/ 3 h 3"/>
                  <a:gd name="T10" fmla="*/ 12 w 12"/>
                  <a:gd name="T11" fmla="*/ 2 h 3"/>
                  <a:gd name="T12" fmla="*/ 10 w 12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">
                    <a:moveTo>
                      <a:pt x="1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2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3"/>
                      <a:pt x="12" y="3"/>
                      <a:pt x="12" y="2"/>
                    </a:cubicBezTo>
                    <a:cubicBezTo>
                      <a:pt x="12" y="1"/>
                      <a:pt x="11" y="0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71" name="Freeform 117"/>
              <p:cNvSpPr>
                <a:spLocks/>
              </p:cNvSpPr>
              <p:nvPr/>
            </p:nvSpPr>
            <p:spPr bwMode="auto">
              <a:xfrm>
                <a:off x="7708901" y="2570163"/>
                <a:ext cx="46038" cy="11113"/>
              </a:xfrm>
              <a:custGeom>
                <a:avLst/>
                <a:gdLst>
                  <a:gd name="T0" fmla="*/ 10 w 12"/>
                  <a:gd name="T1" fmla="*/ 0 h 3"/>
                  <a:gd name="T2" fmla="*/ 2 w 12"/>
                  <a:gd name="T3" fmla="*/ 0 h 3"/>
                  <a:gd name="T4" fmla="*/ 0 w 12"/>
                  <a:gd name="T5" fmla="*/ 2 h 3"/>
                  <a:gd name="T6" fmla="*/ 2 w 12"/>
                  <a:gd name="T7" fmla="*/ 3 h 3"/>
                  <a:gd name="T8" fmla="*/ 10 w 12"/>
                  <a:gd name="T9" fmla="*/ 3 h 3"/>
                  <a:gd name="T10" fmla="*/ 12 w 12"/>
                  <a:gd name="T11" fmla="*/ 2 h 3"/>
                  <a:gd name="T12" fmla="*/ 10 w 12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">
                    <a:moveTo>
                      <a:pt x="1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2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3"/>
                      <a:pt x="12" y="3"/>
                      <a:pt x="12" y="2"/>
                    </a:cubicBezTo>
                    <a:cubicBezTo>
                      <a:pt x="12" y="1"/>
                      <a:pt x="11" y="0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72" name="Freeform 118"/>
              <p:cNvSpPr>
                <a:spLocks/>
              </p:cNvSpPr>
              <p:nvPr/>
            </p:nvSpPr>
            <p:spPr bwMode="auto">
              <a:xfrm>
                <a:off x="7650163" y="2633663"/>
                <a:ext cx="11113" cy="46038"/>
              </a:xfrm>
              <a:custGeom>
                <a:avLst/>
                <a:gdLst>
                  <a:gd name="T0" fmla="*/ 1 w 3"/>
                  <a:gd name="T1" fmla="*/ 0 h 12"/>
                  <a:gd name="T2" fmla="*/ 0 w 3"/>
                  <a:gd name="T3" fmla="*/ 1 h 12"/>
                  <a:gd name="T4" fmla="*/ 0 w 3"/>
                  <a:gd name="T5" fmla="*/ 10 h 12"/>
                  <a:gd name="T6" fmla="*/ 1 w 3"/>
                  <a:gd name="T7" fmla="*/ 12 h 12"/>
                  <a:gd name="T8" fmla="*/ 3 w 3"/>
                  <a:gd name="T9" fmla="*/ 10 h 12"/>
                  <a:gd name="T10" fmla="*/ 3 w 3"/>
                  <a:gd name="T11" fmla="*/ 1 h 12"/>
                  <a:gd name="T12" fmla="*/ 1 w 3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2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2"/>
                      <a:pt x="1" y="12"/>
                    </a:cubicBezTo>
                    <a:cubicBezTo>
                      <a:pt x="2" y="12"/>
                      <a:pt x="3" y="11"/>
                      <a:pt x="3" y="1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73" name="Freeform 119"/>
              <p:cNvSpPr>
                <a:spLocks/>
              </p:cNvSpPr>
              <p:nvPr/>
            </p:nvSpPr>
            <p:spPr bwMode="auto">
              <a:xfrm>
                <a:off x="7593013" y="2506663"/>
                <a:ext cx="128588" cy="85725"/>
              </a:xfrm>
              <a:custGeom>
                <a:avLst/>
                <a:gdLst>
                  <a:gd name="T0" fmla="*/ 18 w 34"/>
                  <a:gd name="T1" fmla="*/ 18 h 23"/>
                  <a:gd name="T2" fmla="*/ 33 w 34"/>
                  <a:gd name="T3" fmla="*/ 3 h 23"/>
                  <a:gd name="T4" fmla="*/ 34 w 34"/>
                  <a:gd name="T5" fmla="*/ 2 h 23"/>
                  <a:gd name="T6" fmla="*/ 33 w 34"/>
                  <a:gd name="T7" fmla="*/ 1 h 23"/>
                  <a:gd name="T8" fmla="*/ 32 w 34"/>
                  <a:gd name="T9" fmla="*/ 0 h 23"/>
                  <a:gd name="T10" fmla="*/ 31 w 34"/>
                  <a:gd name="T11" fmla="*/ 1 h 23"/>
                  <a:gd name="T12" fmla="*/ 20 w 34"/>
                  <a:gd name="T13" fmla="*/ 12 h 23"/>
                  <a:gd name="T14" fmla="*/ 16 w 34"/>
                  <a:gd name="T15" fmla="*/ 16 h 23"/>
                  <a:gd name="T16" fmla="*/ 16 w 34"/>
                  <a:gd name="T17" fmla="*/ 16 h 23"/>
                  <a:gd name="T18" fmla="*/ 16 w 34"/>
                  <a:gd name="T19" fmla="*/ 16 h 23"/>
                  <a:gd name="T20" fmla="*/ 15 w 34"/>
                  <a:gd name="T21" fmla="*/ 15 h 23"/>
                  <a:gd name="T22" fmla="*/ 15 w 34"/>
                  <a:gd name="T23" fmla="*/ 15 h 23"/>
                  <a:gd name="T24" fmla="*/ 15 w 34"/>
                  <a:gd name="T25" fmla="*/ 15 h 23"/>
                  <a:gd name="T26" fmla="*/ 4 w 34"/>
                  <a:gd name="T27" fmla="*/ 7 h 23"/>
                  <a:gd name="T28" fmla="*/ 2 w 34"/>
                  <a:gd name="T29" fmla="*/ 6 h 23"/>
                  <a:gd name="T30" fmla="*/ 1 w 34"/>
                  <a:gd name="T31" fmla="*/ 7 h 23"/>
                  <a:gd name="T32" fmla="*/ 0 w 34"/>
                  <a:gd name="T33" fmla="*/ 9 h 23"/>
                  <a:gd name="T34" fmla="*/ 1 w 34"/>
                  <a:gd name="T35" fmla="*/ 10 h 23"/>
                  <a:gd name="T36" fmla="*/ 13 w 34"/>
                  <a:gd name="T37" fmla="*/ 19 h 23"/>
                  <a:gd name="T38" fmla="*/ 12 w 34"/>
                  <a:gd name="T39" fmla="*/ 20 h 23"/>
                  <a:gd name="T40" fmla="*/ 11 w 34"/>
                  <a:gd name="T41" fmla="*/ 21 h 23"/>
                  <a:gd name="T42" fmla="*/ 12 w 34"/>
                  <a:gd name="T43" fmla="*/ 23 h 23"/>
                  <a:gd name="T44" fmla="*/ 13 w 34"/>
                  <a:gd name="T45" fmla="*/ 23 h 23"/>
                  <a:gd name="T46" fmla="*/ 16 w 34"/>
                  <a:gd name="T47" fmla="*/ 21 h 23"/>
                  <a:gd name="T48" fmla="*/ 17 w 34"/>
                  <a:gd name="T49" fmla="*/ 22 h 23"/>
                  <a:gd name="T50" fmla="*/ 18 w 34"/>
                  <a:gd name="T51" fmla="*/ 23 h 23"/>
                  <a:gd name="T52" fmla="*/ 20 w 34"/>
                  <a:gd name="T53" fmla="*/ 23 h 23"/>
                  <a:gd name="T54" fmla="*/ 21 w 34"/>
                  <a:gd name="T55" fmla="*/ 21 h 23"/>
                  <a:gd name="T56" fmla="*/ 21 w 34"/>
                  <a:gd name="T57" fmla="*/ 19 h 23"/>
                  <a:gd name="T58" fmla="*/ 18 w 34"/>
                  <a:gd name="T59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4" h="23">
                    <a:moveTo>
                      <a:pt x="18" y="18"/>
                    </a:moveTo>
                    <a:cubicBezTo>
                      <a:pt x="33" y="3"/>
                      <a:pt x="33" y="3"/>
                      <a:pt x="33" y="3"/>
                    </a:cubicBezTo>
                    <a:cubicBezTo>
                      <a:pt x="33" y="3"/>
                      <a:pt x="34" y="2"/>
                      <a:pt x="34" y="2"/>
                    </a:cubicBezTo>
                    <a:cubicBezTo>
                      <a:pt x="34" y="2"/>
                      <a:pt x="33" y="1"/>
                      <a:pt x="33" y="1"/>
                    </a:cubicBezTo>
                    <a:cubicBezTo>
                      <a:pt x="33" y="1"/>
                      <a:pt x="32" y="0"/>
                      <a:pt x="32" y="0"/>
                    </a:cubicBezTo>
                    <a:cubicBezTo>
                      <a:pt x="32" y="0"/>
                      <a:pt x="31" y="1"/>
                      <a:pt x="31" y="1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6"/>
                      <a:pt x="3" y="6"/>
                      <a:pt x="2" y="6"/>
                    </a:cubicBezTo>
                    <a:cubicBezTo>
                      <a:pt x="2" y="6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2"/>
                      <a:pt x="11" y="22"/>
                      <a:pt x="12" y="23"/>
                    </a:cubicBezTo>
                    <a:cubicBezTo>
                      <a:pt x="12" y="23"/>
                      <a:pt x="12" y="23"/>
                      <a:pt x="13" y="23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9" y="23"/>
                      <a:pt x="20" y="23"/>
                    </a:cubicBezTo>
                    <a:cubicBezTo>
                      <a:pt x="21" y="23"/>
                      <a:pt x="22" y="22"/>
                      <a:pt x="21" y="21"/>
                    </a:cubicBezTo>
                    <a:cubicBezTo>
                      <a:pt x="21" y="20"/>
                      <a:pt x="21" y="20"/>
                      <a:pt x="21" y="19"/>
                    </a:cubicBezTo>
                    <a:lnTo>
                      <a:pt x="18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3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20500125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/>
          <p:cNvSpPr txBox="1"/>
          <p:nvPr/>
        </p:nvSpPr>
        <p:spPr>
          <a:xfrm>
            <a:off x="2104860" y="1978005"/>
            <a:ext cx="1705916" cy="351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87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Business Service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422008" y="1978005"/>
            <a:ext cx="1191352" cy="351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87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Innovation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555486" y="1978005"/>
            <a:ext cx="974946" cy="351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87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Building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380354" y="5717729"/>
            <a:ext cx="1215397" cy="351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87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Organising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5357441" y="5717729"/>
            <a:ext cx="1394934" cy="351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87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Development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618072" y="5717729"/>
            <a:ext cx="1263487" cy="3519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87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Advertising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7145617" y="1453097"/>
            <a:ext cx="3219245" cy="3418674"/>
            <a:chOff x="6819593" y="1214376"/>
            <a:chExt cx="3052489" cy="3241587"/>
          </a:xfrm>
        </p:grpSpPr>
        <p:grpSp>
          <p:nvGrpSpPr>
            <p:cNvPr id="2" name="Group 45"/>
            <p:cNvGrpSpPr/>
            <p:nvPr/>
          </p:nvGrpSpPr>
          <p:grpSpPr>
            <a:xfrm>
              <a:off x="6819593" y="1214376"/>
              <a:ext cx="3052489" cy="3114679"/>
              <a:chOff x="5144977" y="929194"/>
              <a:chExt cx="2475022" cy="2525446"/>
            </a:xfrm>
            <a:solidFill>
              <a:srgbClr val="895881"/>
            </a:solidFill>
          </p:grpSpPr>
          <p:sp>
            <p:nvSpPr>
              <p:cNvPr id="3" name="Rectangle 2"/>
              <p:cNvSpPr/>
              <p:nvPr/>
            </p:nvSpPr>
            <p:spPr bwMode="auto">
              <a:xfrm rot="13500000">
                <a:off x="5633321" y="1875554"/>
                <a:ext cx="1090742" cy="2067430"/>
              </a:xfrm>
              <a:prstGeom prst="rect">
                <a:avLst/>
              </a:prstGeom>
              <a:solidFill>
                <a:schemeClr val="accent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" name="Isosceles Triangle 3"/>
              <p:cNvSpPr/>
              <p:nvPr/>
            </p:nvSpPr>
            <p:spPr bwMode="auto">
              <a:xfrm rot="2700000">
                <a:off x="6247517" y="1454261"/>
                <a:ext cx="1897550" cy="847415"/>
              </a:xfrm>
              <a:prstGeom prst="triangle">
                <a:avLst>
                  <a:gd name="adj" fmla="val 47444"/>
                </a:avLst>
              </a:prstGeom>
              <a:solidFill>
                <a:schemeClr val="accent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66" name="Freeform 37"/>
            <p:cNvSpPr>
              <a:spLocks noEditPoints="1"/>
            </p:cNvSpPr>
            <p:nvPr/>
          </p:nvSpPr>
          <p:spPr bwMode="auto">
            <a:xfrm>
              <a:off x="7511475" y="3890502"/>
              <a:ext cx="569408" cy="565461"/>
            </a:xfrm>
            <a:custGeom>
              <a:avLst/>
              <a:gdLst>
                <a:gd name="T0" fmla="*/ 0 w 120"/>
                <a:gd name="T1" fmla="*/ 60 h 120"/>
                <a:gd name="T2" fmla="*/ 120 w 120"/>
                <a:gd name="T3" fmla="*/ 60 h 120"/>
                <a:gd name="T4" fmla="*/ 83 w 120"/>
                <a:gd name="T5" fmla="*/ 24 h 120"/>
                <a:gd name="T6" fmla="*/ 86 w 120"/>
                <a:gd name="T7" fmla="*/ 14 h 120"/>
                <a:gd name="T8" fmla="*/ 86 w 120"/>
                <a:gd name="T9" fmla="*/ 28 h 120"/>
                <a:gd name="T10" fmla="*/ 47 w 120"/>
                <a:gd name="T11" fmla="*/ 77 h 120"/>
                <a:gd name="T12" fmla="*/ 41 w 120"/>
                <a:gd name="T13" fmla="*/ 88 h 120"/>
                <a:gd name="T14" fmla="*/ 38 w 120"/>
                <a:gd name="T15" fmla="*/ 95 h 120"/>
                <a:gd name="T16" fmla="*/ 37 w 120"/>
                <a:gd name="T17" fmla="*/ 110 h 120"/>
                <a:gd name="T18" fmla="*/ 31 w 120"/>
                <a:gd name="T19" fmla="*/ 99 h 120"/>
                <a:gd name="T20" fmla="*/ 26 w 120"/>
                <a:gd name="T21" fmla="*/ 89 h 120"/>
                <a:gd name="T22" fmla="*/ 17 w 120"/>
                <a:gd name="T23" fmla="*/ 82 h 120"/>
                <a:gd name="T24" fmla="*/ 16 w 120"/>
                <a:gd name="T25" fmla="*/ 68 h 120"/>
                <a:gd name="T26" fmla="*/ 15 w 120"/>
                <a:gd name="T27" fmla="*/ 60 h 120"/>
                <a:gd name="T28" fmla="*/ 10 w 120"/>
                <a:gd name="T29" fmla="*/ 54 h 120"/>
                <a:gd name="T30" fmla="*/ 10 w 120"/>
                <a:gd name="T31" fmla="*/ 45 h 120"/>
                <a:gd name="T32" fmla="*/ 38 w 120"/>
                <a:gd name="T33" fmla="*/ 20 h 120"/>
                <a:gd name="T34" fmla="*/ 31 w 120"/>
                <a:gd name="T35" fmla="*/ 20 h 120"/>
                <a:gd name="T36" fmla="*/ 28 w 120"/>
                <a:gd name="T37" fmla="*/ 26 h 120"/>
                <a:gd name="T38" fmla="*/ 32 w 120"/>
                <a:gd name="T39" fmla="*/ 28 h 120"/>
                <a:gd name="T40" fmla="*/ 31 w 120"/>
                <a:gd name="T41" fmla="*/ 24 h 120"/>
                <a:gd name="T42" fmla="*/ 47 w 120"/>
                <a:gd name="T43" fmla="*/ 30 h 120"/>
                <a:gd name="T44" fmla="*/ 41 w 120"/>
                <a:gd name="T45" fmla="*/ 34 h 120"/>
                <a:gd name="T46" fmla="*/ 37 w 120"/>
                <a:gd name="T47" fmla="*/ 36 h 120"/>
                <a:gd name="T48" fmla="*/ 38 w 120"/>
                <a:gd name="T49" fmla="*/ 43 h 120"/>
                <a:gd name="T50" fmla="*/ 33 w 120"/>
                <a:gd name="T51" fmla="*/ 49 h 120"/>
                <a:gd name="T52" fmla="*/ 29 w 120"/>
                <a:gd name="T53" fmla="*/ 51 h 120"/>
                <a:gd name="T54" fmla="*/ 21 w 120"/>
                <a:gd name="T55" fmla="*/ 49 h 120"/>
                <a:gd name="T56" fmla="*/ 15 w 120"/>
                <a:gd name="T57" fmla="*/ 54 h 120"/>
                <a:gd name="T58" fmla="*/ 16 w 120"/>
                <a:gd name="T59" fmla="*/ 58 h 120"/>
                <a:gd name="T60" fmla="*/ 27 w 120"/>
                <a:gd name="T61" fmla="*/ 62 h 120"/>
                <a:gd name="T62" fmla="*/ 41 w 120"/>
                <a:gd name="T63" fmla="*/ 66 h 120"/>
                <a:gd name="T64" fmla="*/ 47 w 120"/>
                <a:gd name="T65" fmla="*/ 77 h 120"/>
                <a:gd name="T66" fmla="*/ 55 w 120"/>
                <a:gd name="T67" fmla="*/ 21 h 120"/>
                <a:gd name="T68" fmla="*/ 44 w 120"/>
                <a:gd name="T69" fmla="*/ 15 h 120"/>
                <a:gd name="T70" fmla="*/ 63 w 120"/>
                <a:gd name="T71" fmla="*/ 10 h 120"/>
                <a:gd name="T72" fmla="*/ 107 w 120"/>
                <a:gd name="T73" fmla="*/ 62 h 120"/>
                <a:gd name="T74" fmla="*/ 92 w 120"/>
                <a:gd name="T75" fmla="*/ 102 h 120"/>
                <a:gd name="T76" fmla="*/ 91 w 120"/>
                <a:gd name="T77" fmla="*/ 92 h 120"/>
                <a:gd name="T78" fmla="*/ 84 w 120"/>
                <a:gd name="T79" fmla="*/ 81 h 120"/>
                <a:gd name="T80" fmla="*/ 66 w 120"/>
                <a:gd name="T81" fmla="*/ 67 h 120"/>
                <a:gd name="T82" fmla="*/ 97 w 120"/>
                <a:gd name="T83" fmla="*/ 56 h 120"/>
                <a:gd name="T84" fmla="*/ 105 w 120"/>
                <a:gd name="T85" fmla="*/ 49 h 120"/>
                <a:gd name="T86" fmla="*/ 93 w 120"/>
                <a:gd name="T87" fmla="*/ 39 h 120"/>
                <a:gd name="T88" fmla="*/ 91 w 120"/>
                <a:gd name="T89" fmla="*/ 52 h 120"/>
                <a:gd name="T90" fmla="*/ 79 w 120"/>
                <a:gd name="T91" fmla="*/ 49 h 120"/>
                <a:gd name="T92" fmla="*/ 73 w 120"/>
                <a:gd name="T93" fmla="*/ 44 h 120"/>
                <a:gd name="T94" fmla="*/ 76 w 120"/>
                <a:gd name="T95" fmla="*/ 35 h 120"/>
                <a:gd name="T96" fmla="*/ 90 w 120"/>
                <a:gd name="T97" fmla="*/ 36 h 120"/>
                <a:gd name="T98" fmla="*/ 100 w 120"/>
                <a:gd name="T99" fmla="*/ 36 h 120"/>
                <a:gd name="T100" fmla="*/ 105 w 120"/>
                <a:gd name="T101" fmla="*/ 32 h 120"/>
                <a:gd name="T102" fmla="*/ 110 w 120"/>
                <a:gd name="T103" fmla="*/ 57 h 120"/>
                <a:gd name="T104" fmla="*/ 107 w 120"/>
                <a:gd name="T105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0" h="120">
                  <a:moveTo>
                    <a:pt x="60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93" y="120"/>
                    <a:pt x="120" y="93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lose/>
                  <a:moveTo>
                    <a:pt x="83" y="24"/>
                  </a:moveTo>
                  <a:cubicBezTo>
                    <a:pt x="87" y="21"/>
                    <a:pt x="87" y="21"/>
                    <a:pt x="87" y="21"/>
                  </a:cubicBezTo>
                  <a:cubicBezTo>
                    <a:pt x="87" y="21"/>
                    <a:pt x="85" y="17"/>
                    <a:pt x="86" y="14"/>
                  </a:cubicBezTo>
                  <a:cubicBezTo>
                    <a:pt x="87" y="14"/>
                    <a:pt x="91" y="16"/>
                    <a:pt x="94" y="20"/>
                  </a:cubicBezTo>
                  <a:cubicBezTo>
                    <a:pt x="92" y="29"/>
                    <a:pt x="86" y="28"/>
                    <a:pt x="86" y="28"/>
                  </a:cubicBezTo>
                  <a:cubicBezTo>
                    <a:pt x="86" y="28"/>
                    <a:pt x="82" y="28"/>
                    <a:pt x="83" y="24"/>
                  </a:cubicBezTo>
                  <a:close/>
                  <a:moveTo>
                    <a:pt x="47" y="77"/>
                  </a:moveTo>
                  <a:cubicBezTo>
                    <a:pt x="46" y="78"/>
                    <a:pt x="45" y="81"/>
                    <a:pt x="44" y="84"/>
                  </a:cubicBezTo>
                  <a:cubicBezTo>
                    <a:pt x="43" y="86"/>
                    <a:pt x="42" y="87"/>
                    <a:pt x="41" y="88"/>
                  </a:cubicBezTo>
                  <a:cubicBezTo>
                    <a:pt x="39" y="89"/>
                    <a:pt x="39" y="91"/>
                    <a:pt x="39" y="91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38" y="95"/>
                    <a:pt x="39" y="99"/>
                    <a:pt x="40" y="100"/>
                  </a:cubicBezTo>
                  <a:cubicBezTo>
                    <a:pt x="40" y="102"/>
                    <a:pt x="37" y="110"/>
                    <a:pt x="37" y="110"/>
                  </a:cubicBezTo>
                  <a:cubicBezTo>
                    <a:pt x="34" y="109"/>
                    <a:pt x="33" y="106"/>
                    <a:pt x="32" y="104"/>
                  </a:cubicBezTo>
                  <a:cubicBezTo>
                    <a:pt x="32" y="102"/>
                    <a:pt x="30" y="101"/>
                    <a:pt x="31" y="99"/>
                  </a:cubicBezTo>
                  <a:cubicBezTo>
                    <a:pt x="31" y="96"/>
                    <a:pt x="29" y="95"/>
                    <a:pt x="28" y="94"/>
                  </a:cubicBezTo>
                  <a:cubicBezTo>
                    <a:pt x="27" y="92"/>
                    <a:pt x="26" y="90"/>
                    <a:pt x="26" y="89"/>
                  </a:cubicBezTo>
                  <a:cubicBezTo>
                    <a:pt x="26" y="88"/>
                    <a:pt x="23" y="86"/>
                    <a:pt x="23" y="86"/>
                  </a:cubicBezTo>
                  <a:cubicBezTo>
                    <a:pt x="23" y="86"/>
                    <a:pt x="18" y="83"/>
                    <a:pt x="17" y="82"/>
                  </a:cubicBezTo>
                  <a:cubicBezTo>
                    <a:pt x="16" y="81"/>
                    <a:pt x="15" y="77"/>
                    <a:pt x="15" y="75"/>
                  </a:cubicBezTo>
                  <a:cubicBezTo>
                    <a:pt x="15" y="73"/>
                    <a:pt x="16" y="68"/>
                    <a:pt x="16" y="68"/>
                  </a:cubicBezTo>
                  <a:cubicBezTo>
                    <a:pt x="16" y="68"/>
                    <a:pt x="18" y="66"/>
                    <a:pt x="17" y="65"/>
                  </a:cubicBezTo>
                  <a:cubicBezTo>
                    <a:pt x="15" y="64"/>
                    <a:pt x="15" y="60"/>
                    <a:pt x="15" y="60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1" y="55"/>
                    <a:pt x="10" y="54"/>
                  </a:cubicBezTo>
                  <a:cubicBezTo>
                    <a:pt x="10" y="52"/>
                    <a:pt x="10" y="51"/>
                    <a:pt x="11" y="50"/>
                  </a:cubicBezTo>
                  <a:cubicBezTo>
                    <a:pt x="11" y="49"/>
                    <a:pt x="10" y="46"/>
                    <a:pt x="10" y="45"/>
                  </a:cubicBezTo>
                  <a:cubicBezTo>
                    <a:pt x="20" y="20"/>
                    <a:pt x="37" y="15"/>
                    <a:pt x="37" y="15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5" y="21"/>
                    <a:pt x="34" y="21"/>
                  </a:cubicBezTo>
                  <a:cubicBezTo>
                    <a:pt x="32" y="20"/>
                    <a:pt x="31" y="20"/>
                    <a:pt x="31" y="20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9" y="23"/>
                    <a:pt x="28" y="25"/>
                    <a:pt x="28" y="26"/>
                  </a:cubicBezTo>
                  <a:cubicBezTo>
                    <a:pt x="28" y="27"/>
                    <a:pt x="29" y="29"/>
                    <a:pt x="29" y="29"/>
                  </a:cubicBezTo>
                  <a:cubicBezTo>
                    <a:pt x="29" y="29"/>
                    <a:pt x="32" y="29"/>
                    <a:pt x="32" y="28"/>
                  </a:cubicBezTo>
                  <a:cubicBezTo>
                    <a:pt x="32" y="27"/>
                    <a:pt x="32" y="26"/>
                    <a:pt x="32" y="26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4" y="23"/>
                    <a:pt x="40" y="24"/>
                  </a:cubicBezTo>
                  <a:cubicBezTo>
                    <a:pt x="47" y="24"/>
                    <a:pt x="44" y="29"/>
                    <a:pt x="47" y="30"/>
                  </a:cubicBezTo>
                  <a:cubicBezTo>
                    <a:pt x="50" y="31"/>
                    <a:pt x="45" y="35"/>
                    <a:pt x="44" y="37"/>
                  </a:cubicBezTo>
                  <a:cubicBezTo>
                    <a:pt x="43" y="39"/>
                    <a:pt x="41" y="34"/>
                    <a:pt x="41" y="34"/>
                  </a:cubicBezTo>
                  <a:cubicBezTo>
                    <a:pt x="41" y="34"/>
                    <a:pt x="43" y="32"/>
                    <a:pt x="40" y="32"/>
                  </a:cubicBezTo>
                  <a:cubicBezTo>
                    <a:pt x="37" y="31"/>
                    <a:pt x="35" y="36"/>
                    <a:pt x="37" y="36"/>
                  </a:cubicBezTo>
                  <a:cubicBezTo>
                    <a:pt x="38" y="36"/>
                    <a:pt x="40" y="38"/>
                    <a:pt x="39" y="39"/>
                  </a:cubicBezTo>
                  <a:cubicBezTo>
                    <a:pt x="39" y="40"/>
                    <a:pt x="39" y="40"/>
                    <a:pt x="38" y="43"/>
                  </a:cubicBezTo>
                  <a:cubicBezTo>
                    <a:pt x="36" y="46"/>
                    <a:pt x="34" y="48"/>
                    <a:pt x="34" y="48"/>
                  </a:cubicBezTo>
                  <a:cubicBezTo>
                    <a:pt x="34" y="48"/>
                    <a:pt x="32" y="47"/>
                    <a:pt x="33" y="49"/>
                  </a:cubicBezTo>
                  <a:cubicBezTo>
                    <a:pt x="34" y="51"/>
                    <a:pt x="33" y="54"/>
                    <a:pt x="33" y="55"/>
                  </a:cubicBezTo>
                  <a:cubicBezTo>
                    <a:pt x="33" y="57"/>
                    <a:pt x="29" y="54"/>
                    <a:pt x="29" y="51"/>
                  </a:cubicBezTo>
                  <a:cubicBezTo>
                    <a:pt x="28" y="48"/>
                    <a:pt x="25" y="51"/>
                    <a:pt x="24" y="51"/>
                  </a:cubicBezTo>
                  <a:cubicBezTo>
                    <a:pt x="23" y="51"/>
                    <a:pt x="21" y="50"/>
                    <a:pt x="21" y="49"/>
                  </a:cubicBezTo>
                  <a:cubicBezTo>
                    <a:pt x="20" y="48"/>
                    <a:pt x="15" y="52"/>
                    <a:pt x="14" y="52"/>
                  </a:cubicBezTo>
                  <a:cubicBezTo>
                    <a:pt x="13" y="53"/>
                    <a:pt x="13" y="55"/>
                    <a:pt x="15" y="54"/>
                  </a:cubicBezTo>
                  <a:cubicBezTo>
                    <a:pt x="17" y="53"/>
                    <a:pt x="19" y="54"/>
                    <a:pt x="19" y="56"/>
                  </a:cubicBezTo>
                  <a:cubicBezTo>
                    <a:pt x="18" y="58"/>
                    <a:pt x="16" y="57"/>
                    <a:pt x="16" y="58"/>
                  </a:cubicBezTo>
                  <a:cubicBezTo>
                    <a:pt x="17" y="60"/>
                    <a:pt x="19" y="61"/>
                    <a:pt x="19" y="63"/>
                  </a:cubicBezTo>
                  <a:cubicBezTo>
                    <a:pt x="20" y="65"/>
                    <a:pt x="25" y="63"/>
                    <a:pt x="27" y="62"/>
                  </a:cubicBezTo>
                  <a:cubicBezTo>
                    <a:pt x="28" y="62"/>
                    <a:pt x="33" y="61"/>
                    <a:pt x="33" y="63"/>
                  </a:cubicBezTo>
                  <a:cubicBezTo>
                    <a:pt x="34" y="65"/>
                    <a:pt x="39" y="66"/>
                    <a:pt x="41" y="66"/>
                  </a:cubicBezTo>
                  <a:cubicBezTo>
                    <a:pt x="43" y="67"/>
                    <a:pt x="46" y="67"/>
                    <a:pt x="49" y="69"/>
                  </a:cubicBezTo>
                  <a:cubicBezTo>
                    <a:pt x="51" y="72"/>
                    <a:pt x="47" y="76"/>
                    <a:pt x="47" y="77"/>
                  </a:cubicBezTo>
                  <a:close/>
                  <a:moveTo>
                    <a:pt x="59" y="14"/>
                  </a:moveTo>
                  <a:cubicBezTo>
                    <a:pt x="58" y="17"/>
                    <a:pt x="54" y="20"/>
                    <a:pt x="55" y="21"/>
                  </a:cubicBezTo>
                  <a:cubicBezTo>
                    <a:pt x="55" y="22"/>
                    <a:pt x="55" y="27"/>
                    <a:pt x="51" y="23"/>
                  </a:cubicBezTo>
                  <a:cubicBezTo>
                    <a:pt x="47" y="19"/>
                    <a:pt x="43" y="18"/>
                    <a:pt x="44" y="15"/>
                  </a:cubicBezTo>
                  <a:cubicBezTo>
                    <a:pt x="44" y="14"/>
                    <a:pt x="48" y="14"/>
                    <a:pt x="48" y="13"/>
                  </a:cubicBezTo>
                  <a:cubicBezTo>
                    <a:pt x="53" y="7"/>
                    <a:pt x="62" y="8"/>
                    <a:pt x="63" y="10"/>
                  </a:cubicBezTo>
                  <a:cubicBezTo>
                    <a:pt x="61" y="12"/>
                    <a:pt x="59" y="11"/>
                    <a:pt x="59" y="14"/>
                  </a:cubicBezTo>
                  <a:close/>
                  <a:moveTo>
                    <a:pt x="107" y="62"/>
                  </a:moveTo>
                  <a:cubicBezTo>
                    <a:pt x="107" y="62"/>
                    <a:pt x="109" y="65"/>
                    <a:pt x="112" y="65"/>
                  </a:cubicBezTo>
                  <a:cubicBezTo>
                    <a:pt x="110" y="87"/>
                    <a:pt x="92" y="102"/>
                    <a:pt x="92" y="102"/>
                  </a:cubicBezTo>
                  <a:cubicBezTo>
                    <a:pt x="89" y="99"/>
                    <a:pt x="90" y="96"/>
                    <a:pt x="90" y="96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85"/>
                    <a:pt x="91" y="85"/>
                    <a:pt x="91" y="85"/>
                  </a:cubicBezTo>
                  <a:cubicBezTo>
                    <a:pt x="91" y="85"/>
                    <a:pt x="91" y="77"/>
                    <a:pt x="84" y="81"/>
                  </a:cubicBezTo>
                  <a:cubicBezTo>
                    <a:pt x="77" y="83"/>
                    <a:pt x="80" y="83"/>
                    <a:pt x="72" y="83"/>
                  </a:cubicBezTo>
                  <a:cubicBezTo>
                    <a:pt x="64" y="84"/>
                    <a:pt x="66" y="67"/>
                    <a:pt x="66" y="67"/>
                  </a:cubicBezTo>
                  <a:cubicBezTo>
                    <a:pt x="66" y="43"/>
                    <a:pt x="84" y="61"/>
                    <a:pt x="84" y="61"/>
                  </a:cubicBezTo>
                  <a:cubicBezTo>
                    <a:pt x="95" y="69"/>
                    <a:pt x="97" y="56"/>
                    <a:pt x="97" y="56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1" y="43"/>
                    <a:pt x="94" y="48"/>
                  </a:cubicBezTo>
                  <a:cubicBezTo>
                    <a:pt x="94" y="48"/>
                    <a:pt x="93" y="53"/>
                    <a:pt x="91" y="52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2" y="47"/>
                    <a:pt x="79" y="49"/>
                  </a:cubicBezTo>
                  <a:cubicBezTo>
                    <a:pt x="75" y="52"/>
                    <a:pt x="69" y="49"/>
                    <a:pt x="69" y="49"/>
                  </a:cubicBezTo>
                  <a:cubicBezTo>
                    <a:pt x="69" y="49"/>
                    <a:pt x="69" y="46"/>
                    <a:pt x="73" y="44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6" y="42"/>
                    <a:pt x="75" y="38"/>
                    <a:pt x="76" y="35"/>
                  </a:cubicBezTo>
                  <a:cubicBezTo>
                    <a:pt x="77" y="32"/>
                    <a:pt x="78" y="35"/>
                    <a:pt x="81" y="33"/>
                  </a:cubicBezTo>
                  <a:cubicBezTo>
                    <a:pt x="84" y="31"/>
                    <a:pt x="86" y="37"/>
                    <a:pt x="90" y="36"/>
                  </a:cubicBezTo>
                  <a:cubicBezTo>
                    <a:pt x="94" y="36"/>
                    <a:pt x="92" y="35"/>
                    <a:pt x="95" y="33"/>
                  </a:cubicBezTo>
                  <a:cubicBezTo>
                    <a:pt x="98" y="32"/>
                    <a:pt x="100" y="36"/>
                    <a:pt x="100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5" y="30"/>
                    <a:pt x="105" y="32"/>
                  </a:cubicBezTo>
                  <a:cubicBezTo>
                    <a:pt x="109" y="38"/>
                    <a:pt x="114" y="55"/>
                    <a:pt x="112" y="58"/>
                  </a:cubicBezTo>
                  <a:cubicBezTo>
                    <a:pt x="111" y="57"/>
                    <a:pt x="110" y="57"/>
                    <a:pt x="110" y="57"/>
                  </a:cubicBezTo>
                  <a:cubicBezTo>
                    <a:pt x="103" y="57"/>
                    <a:pt x="103" y="57"/>
                    <a:pt x="103" y="57"/>
                  </a:cubicBezTo>
                  <a:lnTo>
                    <a:pt x="107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478767" y="2693568"/>
            <a:ext cx="1452711" cy="1800582"/>
            <a:chOff x="6142833" y="2554042"/>
            <a:chExt cx="1377461" cy="1707312"/>
          </a:xfrm>
        </p:grpSpPr>
        <p:grpSp>
          <p:nvGrpSpPr>
            <p:cNvPr id="7" name="Group 25"/>
            <p:cNvGrpSpPr/>
            <p:nvPr/>
          </p:nvGrpSpPr>
          <p:grpSpPr>
            <a:xfrm rot="18900000">
              <a:off x="6142833" y="2554042"/>
              <a:ext cx="1377461" cy="1707312"/>
              <a:chOff x="4800600" y="1504950"/>
              <a:chExt cx="1371600" cy="1700048"/>
            </a:xfrm>
            <a:solidFill>
              <a:srgbClr val="00BBD6"/>
            </a:solidFill>
          </p:grpSpPr>
          <p:sp>
            <p:nvSpPr>
              <p:cNvPr id="8" name="Rectangle 7"/>
              <p:cNvSpPr/>
              <p:nvPr/>
            </p:nvSpPr>
            <p:spPr bwMode="auto">
              <a:xfrm>
                <a:off x="4800600" y="1504950"/>
                <a:ext cx="1371600" cy="1371600"/>
              </a:xfrm>
              <a:prstGeom prst="rect">
                <a:avLst/>
              </a:prstGeom>
              <a:solidFill>
                <a:schemeClr val="accent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9" name="Isosceles Triangle 8"/>
              <p:cNvSpPr/>
              <p:nvPr/>
            </p:nvSpPr>
            <p:spPr bwMode="auto">
              <a:xfrm rot="10800000">
                <a:off x="5295900" y="2876550"/>
                <a:ext cx="381000" cy="328448"/>
              </a:xfrm>
              <a:prstGeom prst="triangle">
                <a:avLst/>
              </a:prstGeom>
              <a:solidFill>
                <a:schemeClr val="accent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6491680" y="2902131"/>
              <a:ext cx="617799" cy="517344"/>
              <a:chOff x="5099051" y="3930651"/>
              <a:chExt cx="390525" cy="327025"/>
            </a:xfrm>
            <a:solidFill>
              <a:schemeClr val="bg1"/>
            </a:solidFill>
          </p:grpSpPr>
          <p:sp>
            <p:nvSpPr>
              <p:cNvPr id="64" name="Freeform 103"/>
              <p:cNvSpPr>
                <a:spLocks/>
              </p:cNvSpPr>
              <p:nvPr/>
            </p:nvSpPr>
            <p:spPr bwMode="auto">
              <a:xfrm>
                <a:off x="5165726" y="4027488"/>
                <a:ext cx="255588" cy="230188"/>
              </a:xfrm>
              <a:custGeom>
                <a:avLst/>
                <a:gdLst>
                  <a:gd name="T0" fmla="*/ 0 w 161"/>
                  <a:gd name="T1" fmla="*/ 62 h 145"/>
                  <a:gd name="T2" fmla="*/ 0 w 161"/>
                  <a:gd name="T3" fmla="*/ 145 h 145"/>
                  <a:gd name="T4" fmla="*/ 31 w 161"/>
                  <a:gd name="T5" fmla="*/ 145 h 145"/>
                  <a:gd name="T6" fmla="*/ 130 w 161"/>
                  <a:gd name="T7" fmla="*/ 145 h 145"/>
                  <a:gd name="T8" fmla="*/ 161 w 161"/>
                  <a:gd name="T9" fmla="*/ 145 h 145"/>
                  <a:gd name="T10" fmla="*/ 161 w 161"/>
                  <a:gd name="T11" fmla="*/ 62 h 145"/>
                  <a:gd name="T12" fmla="*/ 81 w 161"/>
                  <a:gd name="T13" fmla="*/ 0 h 145"/>
                  <a:gd name="T14" fmla="*/ 0 w 161"/>
                  <a:gd name="T15" fmla="*/ 62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1" h="145">
                    <a:moveTo>
                      <a:pt x="0" y="62"/>
                    </a:moveTo>
                    <a:lnTo>
                      <a:pt x="0" y="145"/>
                    </a:lnTo>
                    <a:lnTo>
                      <a:pt x="31" y="145"/>
                    </a:lnTo>
                    <a:lnTo>
                      <a:pt x="130" y="145"/>
                    </a:lnTo>
                    <a:lnTo>
                      <a:pt x="161" y="145"/>
                    </a:lnTo>
                    <a:lnTo>
                      <a:pt x="161" y="62"/>
                    </a:lnTo>
                    <a:lnTo>
                      <a:pt x="81" y="0"/>
                    </a:lnTo>
                    <a:lnTo>
                      <a:pt x="0" y="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5" name="Freeform 104"/>
              <p:cNvSpPr>
                <a:spLocks/>
              </p:cNvSpPr>
              <p:nvPr/>
            </p:nvSpPr>
            <p:spPr bwMode="auto">
              <a:xfrm>
                <a:off x="5099051" y="3930651"/>
                <a:ext cx="390525" cy="195263"/>
              </a:xfrm>
              <a:custGeom>
                <a:avLst/>
                <a:gdLst>
                  <a:gd name="T0" fmla="*/ 225 w 246"/>
                  <a:gd name="T1" fmla="*/ 80 h 123"/>
                  <a:gd name="T2" fmla="*/ 225 w 246"/>
                  <a:gd name="T3" fmla="*/ 21 h 123"/>
                  <a:gd name="T4" fmla="*/ 182 w 246"/>
                  <a:gd name="T5" fmla="*/ 21 h 123"/>
                  <a:gd name="T6" fmla="*/ 182 w 246"/>
                  <a:gd name="T7" fmla="*/ 47 h 123"/>
                  <a:gd name="T8" fmla="*/ 123 w 246"/>
                  <a:gd name="T9" fmla="*/ 0 h 123"/>
                  <a:gd name="T10" fmla="*/ 123 w 246"/>
                  <a:gd name="T11" fmla="*/ 0 h 123"/>
                  <a:gd name="T12" fmla="*/ 123 w 246"/>
                  <a:gd name="T13" fmla="*/ 0 h 123"/>
                  <a:gd name="T14" fmla="*/ 123 w 246"/>
                  <a:gd name="T15" fmla="*/ 0 h 123"/>
                  <a:gd name="T16" fmla="*/ 123 w 246"/>
                  <a:gd name="T17" fmla="*/ 0 h 123"/>
                  <a:gd name="T18" fmla="*/ 0 w 246"/>
                  <a:gd name="T19" fmla="*/ 97 h 123"/>
                  <a:gd name="T20" fmla="*/ 21 w 246"/>
                  <a:gd name="T21" fmla="*/ 123 h 123"/>
                  <a:gd name="T22" fmla="*/ 123 w 246"/>
                  <a:gd name="T23" fmla="*/ 42 h 123"/>
                  <a:gd name="T24" fmla="*/ 225 w 246"/>
                  <a:gd name="T25" fmla="*/ 123 h 123"/>
                  <a:gd name="T26" fmla="*/ 246 w 246"/>
                  <a:gd name="T27" fmla="*/ 97 h 123"/>
                  <a:gd name="T28" fmla="*/ 225 w 246"/>
                  <a:gd name="T29" fmla="*/ 80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6" h="123">
                    <a:moveTo>
                      <a:pt x="225" y="80"/>
                    </a:moveTo>
                    <a:lnTo>
                      <a:pt x="225" y="21"/>
                    </a:lnTo>
                    <a:lnTo>
                      <a:pt x="182" y="21"/>
                    </a:lnTo>
                    <a:lnTo>
                      <a:pt x="182" y="47"/>
                    </a:lnTo>
                    <a:lnTo>
                      <a:pt x="123" y="0"/>
                    </a:lnTo>
                    <a:lnTo>
                      <a:pt x="123" y="0"/>
                    </a:lnTo>
                    <a:lnTo>
                      <a:pt x="123" y="0"/>
                    </a:lnTo>
                    <a:lnTo>
                      <a:pt x="123" y="0"/>
                    </a:lnTo>
                    <a:lnTo>
                      <a:pt x="123" y="0"/>
                    </a:lnTo>
                    <a:lnTo>
                      <a:pt x="0" y="97"/>
                    </a:lnTo>
                    <a:lnTo>
                      <a:pt x="21" y="123"/>
                    </a:lnTo>
                    <a:lnTo>
                      <a:pt x="123" y="42"/>
                    </a:lnTo>
                    <a:lnTo>
                      <a:pt x="225" y="123"/>
                    </a:lnTo>
                    <a:lnTo>
                      <a:pt x="246" y="97"/>
                    </a:lnTo>
                    <a:lnTo>
                      <a:pt x="225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22" name="Group 21"/>
          <p:cNvGrpSpPr/>
          <p:nvPr/>
        </p:nvGrpSpPr>
        <p:grpSpPr>
          <a:xfrm>
            <a:off x="5277608" y="3648745"/>
            <a:ext cx="1800583" cy="1452711"/>
            <a:chOff x="5003894" y="3459740"/>
            <a:chExt cx="1707313" cy="1377461"/>
          </a:xfrm>
        </p:grpSpPr>
        <p:grpSp>
          <p:nvGrpSpPr>
            <p:cNvPr id="10" name="Group 22"/>
            <p:cNvGrpSpPr/>
            <p:nvPr/>
          </p:nvGrpSpPr>
          <p:grpSpPr>
            <a:xfrm rot="13500000">
              <a:off x="5168820" y="3294814"/>
              <a:ext cx="1377461" cy="1707313"/>
              <a:chOff x="4800600" y="1504950"/>
              <a:chExt cx="1371600" cy="1700048"/>
            </a:xfrm>
            <a:solidFill>
              <a:srgbClr val="937963"/>
            </a:solidFill>
          </p:grpSpPr>
          <p:sp>
            <p:nvSpPr>
              <p:cNvPr id="11" name="Rectangle 10"/>
              <p:cNvSpPr/>
              <p:nvPr/>
            </p:nvSpPr>
            <p:spPr bwMode="auto">
              <a:xfrm>
                <a:off x="4800600" y="1504950"/>
                <a:ext cx="1371600" cy="1371600"/>
              </a:xfrm>
              <a:prstGeom prst="rect">
                <a:avLst/>
              </a:pr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2" name="Isosceles Triangle 11"/>
              <p:cNvSpPr/>
              <p:nvPr/>
            </p:nvSpPr>
            <p:spPr bwMode="auto">
              <a:xfrm rot="10800000">
                <a:off x="5295900" y="2876550"/>
                <a:ext cx="381000" cy="328448"/>
              </a:xfrm>
              <a:prstGeom prst="triangle">
                <a:avLst/>
              </a:prstGeom>
              <a:solidFill>
                <a:schemeClr val="accent4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62" name="Freeform 101"/>
            <p:cNvSpPr>
              <a:spLocks noEditPoints="1"/>
            </p:cNvSpPr>
            <p:nvPr/>
          </p:nvSpPr>
          <p:spPr bwMode="auto">
            <a:xfrm>
              <a:off x="5461537" y="4081844"/>
              <a:ext cx="581051" cy="537569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424325" y="2693567"/>
            <a:ext cx="1452711" cy="1800582"/>
            <a:chOff x="4194811" y="2554041"/>
            <a:chExt cx="1377461" cy="1707312"/>
          </a:xfrm>
        </p:grpSpPr>
        <p:grpSp>
          <p:nvGrpSpPr>
            <p:cNvPr id="13" name="Group 19"/>
            <p:cNvGrpSpPr/>
            <p:nvPr/>
          </p:nvGrpSpPr>
          <p:grpSpPr>
            <a:xfrm rot="18900000">
              <a:off x="4194811" y="2554041"/>
              <a:ext cx="1377461" cy="1707312"/>
              <a:chOff x="4800600" y="1504950"/>
              <a:chExt cx="1371600" cy="1700048"/>
            </a:xfrm>
            <a:solidFill>
              <a:srgbClr val="F23B48"/>
            </a:solidFill>
          </p:grpSpPr>
          <p:sp>
            <p:nvSpPr>
              <p:cNvPr id="14" name="Rectangle 13"/>
              <p:cNvSpPr/>
              <p:nvPr/>
            </p:nvSpPr>
            <p:spPr bwMode="auto">
              <a:xfrm>
                <a:off x="4800600" y="1504950"/>
                <a:ext cx="1371600" cy="1371600"/>
              </a:xfrm>
              <a:prstGeom prst="rect">
                <a:avLst/>
              </a:pr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5" name="Isosceles Triangle 14"/>
              <p:cNvSpPr/>
              <p:nvPr/>
            </p:nvSpPr>
            <p:spPr bwMode="auto">
              <a:xfrm rot="10800000">
                <a:off x="5295900" y="2876550"/>
                <a:ext cx="381000" cy="328448"/>
              </a:xfrm>
              <a:prstGeom prst="triangle">
                <a:avLst/>
              </a:pr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67" name="Freeform 37"/>
            <p:cNvSpPr>
              <a:spLocks noEditPoints="1"/>
            </p:cNvSpPr>
            <p:nvPr/>
          </p:nvSpPr>
          <p:spPr bwMode="auto">
            <a:xfrm rot="1263101">
              <a:off x="4560133" y="2974829"/>
              <a:ext cx="521567" cy="525139"/>
            </a:xfrm>
            <a:custGeom>
              <a:avLst/>
              <a:gdLst>
                <a:gd name="T0" fmla="*/ 62 w 62"/>
                <a:gd name="T1" fmla="*/ 62 h 62"/>
                <a:gd name="T2" fmla="*/ 57 w 62"/>
                <a:gd name="T3" fmla="*/ 46 h 62"/>
                <a:gd name="T4" fmla="*/ 57 w 62"/>
                <a:gd name="T5" fmla="*/ 46 h 62"/>
                <a:gd name="T6" fmla="*/ 15 w 62"/>
                <a:gd name="T7" fmla="*/ 5 h 62"/>
                <a:gd name="T8" fmla="*/ 15 w 62"/>
                <a:gd name="T9" fmla="*/ 5 h 62"/>
                <a:gd name="T10" fmla="*/ 15 w 62"/>
                <a:gd name="T11" fmla="*/ 4 h 62"/>
                <a:gd name="T12" fmla="*/ 3 w 62"/>
                <a:gd name="T13" fmla="*/ 3 h 62"/>
                <a:gd name="T14" fmla="*/ 5 w 62"/>
                <a:gd name="T15" fmla="*/ 15 h 62"/>
                <a:gd name="T16" fmla="*/ 5 w 62"/>
                <a:gd name="T17" fmla="*/ 15 h 62"/>
                <a:gd name="T18" fmla="*/ 5 w 62"/>
                <a:gd name="T19" fmla="*/ 15 h 62"/>
                <a:gd name="T20" fmla="*/ 47 w 62"/>
                <a:gd name="T21" fmla="*/ 57 h 62"/>
                <a:gd name="T22" fmla="*/ 47 w 62"/>
                <a:gd name="T23" fmla="*/ 57 h 62"/>
                <a:gd name="T24" fmla="*/ 62 w 62"/>
                <a:gd name="T25" fmla="*/ 62 h 62"/>
                <a:gd name="T26" fmla="*/ 56 w 62"/>
                <a:gd name="T27" fmla="*/ 48 h 62"/>
                <a:gd name="T28" fmla="*/ 58 w 62"/>
                <a:gd name="T29" fmla="*/ 54 h 62"/>
                <a:gd name="T30" fmla="*/ 54 w 62"/>
                <a:gd name="T31" fmla="*/ 58 h 62"/>
                <a:gd name="T32" fmla="*/ 49 w 62"/>
                <a:gd name="T33" fmla="*/ 56 h 62"/>
                <a:gd name="T34" fmla="*/ 56 w 62"/>
                <a:gd name="T35" fmla="*/ 48 h 62"/>
                <a:gd name="T36" fmla="*/ 54 w 62"/>
                <a:gd name="T37" fmla="*/ 46 h 62"/>
                <a:gd name="T38" fmla="*/ 51 w 62"/>
                <a:gd name="T39" fmla="*/ 49 h 62"/>
                <a:gd name="T40" fmla="*/ 12 w 62"/>
                <a:gd name="T41" fmla="*/ 10 h 62"/>
                <a:gd name="T42" fmla="*/ 15 w 62"/>
                <a:gd name="T43" fmla="*/ 7 h 62"/>
                <a:gd name="T44" fmla="*/ 54 w 62"/>
                <a:gd name="T45" fmla="*/ 46 h 62"/>
                <a:gd name="T46" fmla="*/ 7 w 62"/>
                <a:gd name="T47" fmla="*/ 15 h 62"/>
                <a:gd name="T48" fmla="*/ 10 w 62"/>
                <a:gd name="T49" fmla="*/ 12 h 62"/>
                <a:gd name="T50" fmla="*/ 50 w 62"/>
                <a:gd name="T51" fmla="*/ 51 h 62"/>
                <a:gd name="T52" fmla="*/ 47 w 62"/>
                <a:gd name="T53" fmla="*/ 54 h 62"/>
                <a:gd name="T54" fmla="*/ 7 w 62"/>
                <a:gd name="T55" fmla="*/ 1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2" h="62">
                  <a:moveTo>
                    <a:pt x="62" y="62"/>
                  </a:moveTo>
                  <a:cubicBezTo>
                    <a:pt x="57" y="46"/>
                    <a:pt x="57" y="46"/>
                    <a:pt x="57" y="46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1" y="1"/>
                    <a:pt x="6" y="0"/>
                    <a:pt x="3" y="3"/>
                  </a:cubicBezTo>
                  <a:cubicBezTo>
                    <a:pt x="0" y="6"/>
                    <a:pt x="1" y="11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7" y="57"/>
                    <a:pt x="47" y="57"/>
                    <a:pt x="47" y="57"/>
                  </a:cubicBezTo>
                  <a:lnTo>
                    <a:pt x="62" y="62"/>
                  </a:lnTo>
                  <a:close/>
                  <a:moveTo>
                    <a:pt x="56" y="48"/>
                  </a:moveTo>
                  <a:cubicBezTo>
                    <a:pt x="57" y="49"/>
                    <a:pt x="57" y="51"/>
                    <a:pt x="58" y="54"/>
                  </a:cubicBezTo>
                  <a:cubicBezTo>
                    <a:pt x="54" y="58"/>
                    <a:pt x="54" y="58"/>
                    <a:pt x="54" y="58"/>
                  </a:cubicBezTo>
                  <a:cubicBezTo>
                    <a:pt x="51" y="57"/>
                    <a:pt x="49" y="56"/>
                    <a:pt x="49" y="56"/>
                  </a:cubicBezTo>
                  <a:cubicBezTo>
                    <a:pt x="49" y="55"/>
                    <a:pt x="56" y="49"/>
                    <a:pt x="56" y="48"/>
                  </a:cubicBezTo>
                  <a:close/>
                  <a:moveTo>
                    <a:pt x="54" y="46"/>
                  </a:moveTo>
                  <a:cubicBezTo>
                    <a:pt x="54" y="47"/>
                    <a:pt x="53" y="48"/>
                    <a:pt x="51" y="49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4" y="9"/>
                    <a:pt x="15" y="8"/>
                    <a:pt x="15" y="7"/>
                  </a:cubicBezTo>
                  <a:cubicBezTo>
                    <a:pt x="16" y="8"/>
                    <a:pt x="53" y="45"/>
                    <a:pt x="54" y="46"/>
                  </a:cubicBezTo>
                  <a:close/>
                  <a:moveTo>
                    <a:pt x="7" y="15"/>
                  </a:moveTo>
                  <a:cubicBezTo>
                    <a:pt x="8" y="15"/>
                    <a:pt x="9" y="13"/>
                    <a:pt x="10" y="12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48" y="52"/>
                    <a:pt x="47" y="54"/>
                    <a:pt x="47" y="54"/>
                  </a:cubicBezTo>
                  <a:cubicBezTo>
                    <a:pt x="45" y="53"/>
                    <a:pt x="9" y="16"/>
                    <a:pt x="7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223167" y="3648745"/>
            <a:ext cx="1800583" cy="1452711"/>
            <a:chOff x="3055873" y="3459740"/>
            <a:chExt cx="1707313" cy="1377461"/>
          </a:xfrm>
        </p:grpSpPr>
        <p:grpSp>
          <p:nvGrpSpPr>
            <p:cNvPr id="16" name="Group 16"/>
            <p:cNvGrpSpPr/>
            <p:nvPr/>
          </p:nvGrpSpPr>
          <p:grpSpPr>
            <a:xfrm rot="13500000">
              <a:off x="3220799" y="3294814"/>
              <a:ext cx="1377461" cy="1707313"/>
              <a:chOff x="4800600" y="1504950"/>
              <a:chExt cx="1371600" cy="1700048"/>
            </a:xfrm>
            <a:solidFill>
              <a:srgbClr val="B2D235"/>
            </a:solidFill>
          </p:grpSpPr>
          <p:sp>
            <p:nvSpPr>
              <p:cNvPr id="17" name="Rectangle 16"/>
              <p:cNvSpPr/>
              <p:nvPr/>
            </p:nvSpPr>
            <p:spPr bwMode="auto">
              <a:xfrm>
                <a:off x="4800600" y="1504950"/>
                <a:ext cx="1371600" cy="1371600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8" name="Isosceles Triangle 17"/>
              <p:cNvSpPr/>
              <p:nvPr/>
            </p:nvSpPr>
            <p:spPr bwMode="auto">
              <a:xfrm rot="10800000">
                <a:off x="5295900" y="2876550"/>
                <a:ext cx="381000" cy="328448"/>
              </a:xfrm>
              <a:prstGeom prst="triangle">
                <a:avLst/>
              </a:pr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3527950" y="3906879"/>
              <a:ext cx="616139" cy="721838"/>
              <a:chOff x="6492876" y="4329113"/>
              <a:chExt cx="379413" cy="444501"/>
            </a:xfrm>
            <a:solidFill>
              <a:schemeClr val="bg1"/>
            </a:solidFill>
          </p:grpSpPr>
          <p:sp>
            <p:nvSpPr>
              <p:cNvPr id="33" name="Freeform 13"/>
              <p:cNvSpPr>
                <a:spLocks/>
              </p:cNvSpPr>
              <p:nvPr/>
            </p:nvSpPr>
            <p:spPr bwMode="auto">
              <a:xfrm>
                <a:off x="6630988" y="4329113"/>
                <a:ext cx="7938" cy="38100"/>
              </a:xfrm>
              <a:custGeom>
                <a:avLst/>
                <a:gdLst>
                  <a:gd name="T0" fmla="*/ 2 w 2"/>
                  <a:gd name="T1" fmla="*/ 10 h 10"/>
                  <a:gd name="T2" fmla="*/ 2 w 2"/>
                  <a:gd name="T3" fmla="*/ 0 h 10"/>
                  <a:gd name="T4" fmla="*/ 0 w 2"/>
                  <a:gd name="T5" fmla="*/ 2 h 10"/>
                  <a:gd name="T6" fmla="*/ 0 w 2"/>
                  <a:gd name="T7" fmla="*/ 8 h 10"/>
                  <a:gd name="T8" fmla="*/ 2 w 2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0">
                    <a:moveTo>
                      <a:pt x="2" y="1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1" y="10"/>
                      <a:pt x="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34" name="Freeform 14"/>
              <p:cNvSpPr>
                <a:spLocks/>
              </p:cNvSpPr>
              <p:nvPr/>
            </p:nvSpPr>
            <p:spPr bwMode="auto">
              <a:xfrm>
                <a:off x="6707188" y="4329113"/>
                <a:ext cx="3175" cy="38100"/>
              </a:xfrm>
              <a:custGeom>
                <a:avLst/>
                <a:gdLst>
                  <a:gd name="T0" fmla="*/ 1 w 1"/>
                  <a:gd name="T1" fmla="*/ 8 h 10"/>
                  <a:gd name="T2" fmla="*/ 1 w 1"/>
                  <a:gd name="T3" fmla="*/ 2 h 10"/>
                  <a:gd name="T4" fmla="*/ 0 w 1"/>
                  <a:gd name="T5" fmla="*/ 0 h 10"/>
                  <a:gd name="T6" fmla="*/ 0 w 1"/>
                  <a:gd name="T7" fmla="*/ 10 h 10"/>
                  <a:gd name="T8" fmla="*/ 1 w 1"/>
                  <a:gd name="T9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10">
                    <a:moveTo>
                      <a:pt x="1" y="8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0"/>
                      <a:pt x="0" y="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1" y="10"/>
                      <a:pt x="1" y="9"/>
                      <a:pt x="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6" name="Rectangle 15"/>
              <p:cNvSpPr>
                <a:spLocks noChangeArrowheads="1"/>
              </p:cNvSpPr>
              <p:nvPr/>
            </p:nvSpPr>
            <p:spPr bwMode="auto">
              <a:xfrm>
                <a:off x="6696076" y="4329113"/>
                <a:ext cx="6350" cy="412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7" name="Rectangle 16"/>
              <p:cNvSpPr>
                <a:spLocks noChangeArrowheads="1"/>
              </p:cNvSpPr>
              <p:nvPr/>
            </p:nvSpPr>
            <p:spPr bwMode="auto">
              <a:xfrm>
                <a:off x="6683376" y="4329113"/>
                <a:ext cx="7938" cy="412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8" name="Rectangle 17"/>
              <p:cNvSpPr>
                <a:spLocks noChangeArrowheads="1"/>
              </p:cNvSpPr>
              <p:nvPr/>
            </p:nvSpPr>
            <p:spPr bwMode="auto">
              <a:xfrm>
                <a:off x="6672263" y="4329113"/>
                <a:ext cx="7938" cy="412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9" name="Freeform 18"/>
              <p:cNvSpPr>
                <a:spLocks/>
              </p:cNvSpPr>
              <p:nvPr/>
            </p:nvSpPr>
            <p:spPr bwMode="auto">
              <a:xfrm>
                <a:off x="6665913" y="4329113"/>
                <a:ext cx="3175" cy="41275"/>
              </a:xfrm>
              <a:custGeom>
                <a:avLst/>
                <a:gdLst>
                  <a:gd name="T0" fmla="*/ 2 w 2"/>
                  <a:gd name="T1" fmla="*/ 0 h 26"/>
                  <a:gd name="T2" fmla="*/ 0 w 2"/>
                  <a:gd name="T3" fmla="*/ 0 h 26"/>
                  <a:gd name="T4" fmla="*/ 0 w 2"/>
                  <a:gd name="T5" fmla="*/ 24 h 26"/>
                  <a:gd name="T6" fmla="*/ 2 w 2"/>
                  <a:gd name="T7" fmla="*/ 26 h 26"/>
                  <a:gd name="T8" fmla="*/ 2 w 2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6">
                    <a:moveTo>
                      <a:pt x="2" y="0"/>
                    </a:moveTo>
                    <a:lnTo>
                      <a:pt x="0" y="0"/>
                    </a:lnTo>
                    <a:lnTo>
                      <a:pt x="0" y="24"/>
                    </a:lnTo>
                    <a:lnTo>
                      <a:pt x="2" y="26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0" name="Rectangle 19"/>
              <p:cNvSpPr>
                <a:spLocks noChangeArrowheads="1"/>
              </p:cNvSpPr>
              <p:nvPr/>
            </p:nvSpPr>
            <p:spPr bwMode="auto">
              <a:xfrm>
                <a:off x="6653213" y="4329113"/>
                <a:ext cx="4763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1" name="Rectangle 20"/>
              <p:cNvSpPr>
                <a:spLocks noChangeArrowheads="1"/>
              </p:cNvSpPr>
              <p:nvPr/>
            </p:nvSpPr>
            <p:spPr bwMode="auto">
              <a:xfrm>
                <a:off x="6642101" y="4329113"/>
                <a:ext cx="7938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2" name="Rectangle 21"/>
              <p:cNvSpPr>
                <a:spLocks noChangeArrowheads="1"/>
              </p:cNvSpPr>
              <p:nvPr/>
            </p:nvSpPr>
            <p:spPr bwMode="auto">
              <a:xfrm>
                <a:off x="6677026" y="4433888"/>
                <a:ext cx="11113" cy="539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3" name="Freeform 22"/>
              <p:cNvSpPr>
                <a:spLocks/>
              </p:cNvSpPr>
              <p:nvPr/>
            </p:nvSpPr>
            <p:spPr bwMode="auto">
              <a:xfrm>
                <a:off x="6751638" y="4479926"/>
                <a:ext cx="44450" cy="41275"/>
              </a:xfrm>
              <a:custGeom>
                <a:avLst/>
                <a:gdLst>
                  <a:gd name="T0" fmla="*/ 28 w 28"/>
                  <a:gd name="T1" fmla="*/ 5 h 26"/>
                  <a:gd name="T2" fmla="*/ 24 w 28"/>
                  <a:gd name="T3" fmla="*/ 0 h 26"/>
                  <a:gd name="T4" fmla="*/ 0 w 28"/>
                  <a:gd name="T5" fmla="*/ 21 h 26"/>
                  <a:gd name="T6" fmla="*/ 5 w 28"/>
                  <a:gd name="T7" fmla="*/ 26 h 26"/>
                  <a:gd name="T8" fmla="*/ 28 w 28"/>
                  <a:gd name="T9" fmla="*/ 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6">
                    <a:moveTo>
                      <a:pt x="28" y="5"/>
                    </a:moveTo>
                    <a:lnTo>
                      <a:pt x="24" y="0"/>
                    </a:lnTo>
                    <a:lnTo>
                      <a:pt x="0" y="21"/>
                    </a:lnTo>
                    <a:lnTo>
                      <a:pt x="5" y="26"/>
                    </a:lnTo>
                    <a:lnTo>
                      <a:pt x="28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4" name="Freeform 23"/>
              <p:cNvSpPr>
                <a:spLocks/>
              </p:cNvSpPr>
              <p:nvPr/>
            </p:nvSpPr>
            <p:spPr bwMode="auto">
              <a:xfrm>
                <a:off x="6575426" y="4476751"/>
                <a:ext cx="44450" cy="41275"/>
              </a:xfrm>
              <a:custGeom>
                <a:avLst/>
                <a:gdLst>
                  <a:gd name="T0" fmla="*/ 28 w 28"/>
                  <a:gd name="T1" fmla="*/ 21 h 26"/>
                  <a:gd name="T2" fmla="*/ 5 w 28"/>
                  <a:gd name="T3" fmla="*/ 0 h 26"/>
                  <a:gd name="T4" fmla="*/ 0 w 28"/>
                  <a:gd name="T5" fmla="*/ 4 h 26"/>
                  <a:gd name="T6" fmla="*/ 23 w 28"/>
                  <a:gd name="T7" fmla="*/ 26 h 26"/>
                  <a:gd name="T8" fmla="*/ 28 w 28"/>
                  <a:gd name="T9" fmla="*/ 2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6">
                    <a:moveTo>
                      <a:pt x="28" y="21"/>
                    </a:moveTo>
                    <a:lnTo>
                      <a:pt x="5" y="0"/>
                    </a:lnTo>
                    <a:lnTo>
                      <a:pt x="0" y="4"/>
                    </a:lnTo>
                    <a:lnTo>
                      <a:pt x="23" y="26"/>
                    </a:lnTo>
                    <a:lnTo>
                      <a:pt x="28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5" name="Rectangle 24"/>
              <p:cNvSpPr>
                <a:spLocks noChangeArrowheads="1"/>
              </p:cNvSpPr>
              <p:nvPr/>
            </p:nvSpPr>
            <p:spPr bwMode="auto">
              <a:xfrm>
                <a:off x="6778626" y="4578351"/>
                <a:ext cx="52388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6" name="Rectangle 25"/>
              <p:cNvSpPr>
                <a:spLocks noChangeArrowheads="1"/>
              </p:cNvSpPr>
              <p:nvPr/>
            </p:nvSpPr>
            <p:spPr bwMode="auto">
              <a:xfrm>
                <a:off x="6537326" y="4578351"/>
                <a:ext cx="49213" cy="111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7" name="Freeform 26"/>
              <p:cNvSpPr>
                <a:spLocks noEditPoints="1"/>
              </p:cNvSpPr>
              <p:nvPr/>
            </p:nvSpPr>
            <p:spPr bwMode="auto">
              <a:xfrm>
                <a:off x="6657976" y="4529138"/>
                <a:ext cx="49213" cy="90488"/>
              </a:xfrm>
              <a:custGeom>
                <a:avLst/>
                <a:gdLst>
                  <a:gd name="T0" fmla="*/ 9 w 13"/>
                  <a:gd name="T1" fmla="*/ 11 h 24"/>
                  <a:gd name="T2" fmla="*/ 6 w 13"/>
                  <a:gd name="T3" fmla="*/ 0 h 24"/>
                  <a:gd name="T4" fmla="*/ 4 w 13"/>
                  <a:gd name="T5" fmla="*/ 12 h 24"/>
                  <a:gd name="T6" fmla="*/ 0 w 13"/>
                  <a:gd name="T7" fmla="*/ 18 h 24"/>
                  <a:gd name="T8" fmla="*/ 7 w 13"/>
                  <a:gd name="T9" fmla="*/ 24 h 24"/>
                  <a:gd name="T10" fmla="*/ 13 w 13"/>
                  <a:gd name="T11" fmla="*/ 17 h 24"/>
                  <a:gd name="T12" fmla="*/ 9 w 13"/>
                  <a:gd name="T13" fmla="*/ 11 h 24"/>
                  <a:gd name="T14" fmla="*/ 7 w 13"/>
                  <a:gd name="T15" fmla="*/ 21 h 24"/>
                  <a:gd name="T16" fmla="*/ 3 w 13"/>
                  <a:gd name="T17" fmla="*/ 17 h 24"/>
                  <a:gd name="T18" fmla="*/ 7 w 13"/>
                  <a:gd name="T19" fmla="*/ 14 h 24"/>
                  <a:gd name="T20" fmla="*/ 10 w 13"/>
                  <a:gd name="T21" fmla="*/ 17 h 24"/>
                  <a:gd name="T22" fmla="*/ 7 w 13"/>
                  <a:gd name="T23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" h="24">
                    <a:moveTo>
                      <a:pt x="9" y="11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2" y="13"/>
                      <a:pt x="0" y="15"/>
                      <a:pt x="0" y="18"/>
                    </a:cubicBezTo>
                    <a:cubicBezTo>
                      <a:pt x="0" y="21"/>
                      <a:pt x="3" y="24"/>
                      <a:pt x="7" y="24"/>
                    </a:cubicBezTo>
                    <a:cubicBezTo>
                      <a:pt x="10" y="24"/>
                      <a:pt x="13" y="21"/>
                      <a:pt x="13" y="17"/>
                    </a:cubicBezTo>
                    <a:cubicBezTo>
                      <a:pt x="13" y="15"/>
                      <a:pt x="12" y="12"/>
                      <a:pt x="9" y="11"/>
                    </a:cubicBezTo>
                    <a:close/>
                    <a:moveTo>
                      <a:pt x="7" y="21"/>
                    </a:moveTo>
                    <a:cubicBezTo>
                      <a:pt x="5" y="21"/>
                      <a:pt x="3" y="19"/>
                      <a:pt x="3" y="17"/>
                    </a:cubicBezTo>
                    <a:cubicBezTo>
                      <a:pt x="3" y="15"/>
                      <a:pt x="5" y="14"/>
                      <a:pt x="7" y="14"/>
                    </a:cubicBezTo>
                    <a:cubicBezTo>
                      <a:pt x="9" y="14"/>
                      <a:pt x="10" y="15"/>
                      <a:pt x="10" y="17"/>
                    </a:cubicBezTo>
                    <a:cubicBezTo>
                      <a:pt x="10" y="19"/>
                      <a:pt x="9" y="21"/>
                      <a:pt x="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8" name="Freeform 27"/>
              <p:cNvSpPr>
                <a:spLocks/>
              </p:cNvSpPr>
              <p:nvPr/>
            </p:nvSpPr>
            <p:spPr bwMode="auto">
              <a:xfrm>
                <a:off x="6743701" y="4645026"/>
                <a:ext cx="46038" cy="46038"/>
              </a:xfrm>
              <a:custGeom>
                <a:avLst/>
                <a:gdLst>
                  <a:gd name="T0" fmla="*/ 0 w 29"/>
                  <a:gd name="T1" fmla="*/ 5 h 29"/>
                  <a:gd name="T2" fmla="*/ 24 w 29"/>
                  <a:gd name="T3" fmla="*/ 29 h 29"/>
                  <a:gd name="T4" fmla="*/ 29 w 29"/>
                  <a:gd name="T5" fmla="*/ 24 h 29"/>
                  <a:gd name="T6" fmla="*/ 5 w 29"/>
                  <a:gd name="T7" fmla="*/ 0 h 29"/>
                  <a:gd name="T8" fmla="*/ 0 w 29"/>
                  <a:gd name="T9" fmla="*/ 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9">
                    <a:moveTo>
                      <a:pt x="0" y="5"/>
                    </a:moveTo>
                    <a:lnTo>
                      <a:pt x="24" y="29"/>
                    </a:lnTo>
                    <a:lnTo>
                      <a:pt x="29" y="24"/>
                    </a:lnTo>
                    <a:lnTo>
                      <a:pt x="5" y="0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9" name="Freeform 28"/>
              <p:cNvSpPr>
                <a:spLocks/>
              </p:cNvSpPr>
              <p:nvPr/>
            </p:nvSpPr>
            <p:spPr bwMode="auto">
              <a:xfrm>
                <a:off x="6578601" y="4649788"/>
                <a:ext cx="46038" cy="44450"/>
              </a:xfrm>
              <a:custGeom>
                <a:avLst/>
                <a:gdLst>
                  <a:gd name="T0" fmla="*/ 0 w 29"/>
                  <a:gd name="T1" fmla="*/ 23 h 28"/>
                  <a:gd name="T2" fmla="*/ 5 w 29"/>
                  <a:gd name="T3" fmla="*/ 28 h 28"/>
                  <a:gd name="T4" fmla="*/ 29 w 29"/>
                  <a:gd name="T5" fmla="*/ 4 h 28"/>
                  <a:gd name="T6" fmla="*/ 24 w 29"/>
                  <a:gd name="T7" fmla="*/ 0 h 28"/>
                  <a:gd name="T8" fmla="*/ 0 w 29"/>
                  <a:gd name="T9" fmla="*/ 2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8">
                    <a:moveTo>
                      <a:pt x="0" y="23"/>
                    </a:moveTo>
                    <a:lnTo>
                      <a:pt x="5" y="28"/>
                    </a:lnTo>
                    <a:lnTo>
                      <a:pt x="29" y="4"/>
                    </a:lnTo>
                    <a:lnTo>
                      <a:pt x="24" y="0"/>
                    </a:lnTo>
                    <a:lnTo>
                      <a:pt x="0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0" name="Rectangle 29"/>
              <p:cNvSpPr>
                <a:spLocks noChangeArrowheads="1"/>
              </p:cNvSpPr>
              <p:nvPr/>
            </p:nvSpPr>
            <p:spPr bwMode="auto">
              <a:xfrm>
                <a:off x="6677026" y="4679951"/>
                <a:ext cx="11113" cy="492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1" name="Freeform 30"/>
              <p:cNvSpPr>
                <a:spLocks noEditPoints="1"/>
              </p:cNvSpPr>
              <p:nvPr/>
            </p:nvSpPr>
            <p:spPr bwMode="auto">
              <a:xfrm>
                <a:off x="6492876" y="4378326"/>
                <a:ext cx="379413" cy="395288"/>
              </a:xfrm>
              <a:custGeom>
                <a:avLst/>
                <a:gdLst>
                  <a:gd name="T0" fmla="*/ 51 w 101"/>
                  <a:gd name="T1" fmla="*/ 4 h 105"/>
                  <a:gd name="T2" fmla="*/ 51 w 101"/>
                  <a:gd name="T3" fmla="*/ 0 h 105"/>
                  <a:gd name="T4" fmla="*/ 45 w 101"/>
                  <a:gd name="T5" fmla="*/ 0 h 105"/>
                  <a:gd name="T6" fmla="*/ 45 w 101"/>
                  <a:gd name="T7" fmla="*/ 4 h 105"/>
                  <a:gd name="T8" fmla="*/ 0 w 101"/>
                  <a:gd name="T9" fmla="*/ 54 h 105"/>
                  <a:gd name="T10" fmla="*/ 50 w 101"/>
                  <a:gd name="T11" fmla="*/ 105 h 105"/>
                  <a:gd name="T12" fmla="*/ 101 w 101"/>
                  <a:gd name="T13" fmla="*/ 54 h 105"/>
                  <a:gd name="T14" fmla="*/ 51 w 101"/>
                  <a:gd name="T15" fmla="*/ 4 h 105"/>
                  <a:gd name="T16" fmla="*/ 50 w 101"/>
                  <a:gd name="T17" fmla="*/ 97 h 105"/>
                  <a:gd name="T18" fmla="*/ 8 w 101"/>
                  <a:gd name="T19" fmla="*/ 54 h 105"/>
                  <a:gd name="T20" fmla="*/ 51 w 101"/>
                  <a:gd name="T21" fmla="*/ 12 h 105"/>
                  <a:gd name="T22" fmla="*/ 93 w 101"/>
                  <a:gd name="T23" fmla="*/ 54 h 105"/>
                  <a:gd name="T24" fmla="*/ 50 w 101"/>
                  <a:gd name="T25" fmla="*/ 97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1" h="105">
                    <a:moveTo>
                      <a:pt x="51" y="4"/>
                    </a:moveTo>
                    <a:cubicBezTo>
                      <a:pt x="51" y="0"/>
                      <a:pt x="51" y="0"/>
                      <a:pt x="51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5" y="4"/>
                      <a:pt x="45" y="4"/>
                      <a:pt x="45" y="4"/>
                    </a:cubicBezTo>
                    <a:cubicBezTo>
                      <a:pt x="20" y="7"/>
                      <a:pt x="0" y="28"/>
                      <a:pt x="0" y="54"/>
                    </a:cubicBezTo>
                    <a:cubicBezTo>
                      <a:pt x="0" y="82"/>
                      <a:pt x="23" y="105"/>
                      <a:pt x="50" y="105"/>
                    </a:cubicBezTo>
                    <a:cubicBezTo>
                      <a:pt x="78" y="105"/>
                      <a:pt x="101" y="82"/>
                      <a:pt x="101" y="54"/>
                    </a:cubicBezTo>
                    <a:cubicBezTo>
                      <a:pt x="101" y="27"/>
                      <a:pt x="78" y="4"/>
                      <a:pt x="51" y="4"/>
                    </a:cubicBezTo>
                    <a:close/>
                    <a:moveTo>
                      <a:pt x="50" y="97"/>
                    </a:moveTo>
                    <a:cubicBezTo>
                      <a:pt x="27" y="97"/>
                      <a:pt x="8" y="78"/>
                      <a:pt x="8" y="54"/>
                    </a:cubicBezTo>
                    <a:cubicBezTo>
                      <a:pt x="8" y="31"/>
                      <a:pt x="27" y="12"/>
                      <a:pt x="51" y="12"/>
                    </a:cubicBezTo>
                    <a:cubicBezTo>
                      <a:pt x="74" y="12"/>
                      <a:pt x="93" y="31"/>
                      <a:pt x="93" y="54"/>
                    </a:cubicBezTo>
                    <a:cubicBezTo>
                      <a:pt x="93" y="78"/>
                      <a:pt x="74" y="97"/>
                      <a:pt x="50" y="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2369880" y="2693568"/>
            <a:ext cx="1452711" cy="1800582"/>
            <a:chOff x="2246786" y="2554042"/>
            <a:chExt cx="1377461" cy="1707312"/>
          </a:xfrm>
        </p:grpSpPr>
        <p:grpSp>
          <p:nvGrpSpPr>
            <p:cNvPr id="19" name="Group 15"/>
            <p:cNvGrpSpPr/>
            <p:nvPr/>
          </p:nvGrpSpPr>
          <p:grpSpPr>
            <a:xfrm rot="18900000">
              <a:off x="2246786" y="2554042"/>
              <a:ext cx="1377461" cy="1707312"/>
              <a:chOff x="4800600" y="1504950"/>
              <a:chExt cx="1371600" cy="1700048"/>
            </a:xfrm>
            <a:solidFill>
              <a:srgbClr val="FFC000"/>
            </a:solidFill>
          </p:grpSpPr>
          <p:sp>
            <p:nvSpPr>
              <p:cNvPr id="20" name="Rectangle 19"/>
              <p:cNvSpPr/>
              <p:nvPr/>
            </p:nvSpPr>
            <p:spPr bwMode="auto">
              <a:xfrm>
                <a:off x="4800600" y="1504950"/>
                <a:ext cx="1371600" cy="1371600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21" name="Isosceles Triangle 20"/>
              <p:cNvSpPr/>
              <p:nvPr/>
            </p:nvSpPr>
            <p:spPr bwMode="auto">
              <a:xfrm rot="10800000">
                <a:off x="5295900" y="2876550"/>
                <a:ext cx="381000" cy="328448"/>
              </a:xfrm>
              <a:prstGeom prst="triangl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31" name="Freeform 82"/>
            <p:cNvSpPr>
              <a:spLocks noEditPoints="1"/>
            </p:cNvSpPr>
            <p:nvPr/>
          </p:nvSpPr>
          <p:spPr bwMode="auto">
            <a:xfrm flipH="1">
              <a:off x="2488692" y="3034084"/>
              <a:ext cx="657963" cy="577602"/>
            </a:xfrm>
            <a:custGeom>
              <a:avLst/>
              <a:gdLst>
                <a:gd name="T0" fmla="*/ 110 w 111"/>
                <a:gd name="T1" fmla="*/ 13 h 97"/>
                <a:gd name="T2" fmla="*/ 101 w 111"/>
                <a:gd name="T3" fmla="*/ 3 h 97"/>
                <a:gd name="T4" fmla="*/ 96 w 111"/>
                <a:gd name="T5" fmla="*/ 3 h 97"/>
                <a:gd name="T6" fmla="*/ 95 w 111"/>
                <a:gd name="T7" fmla="*/ 5 h 97"/>
                <a:gd name="T8" fmla="*/ 92 w 111"/>
                <a:gd name="T9" fmla="*/ 6 h 97"/>
                <a:gd name="T10" fmla="*/ 92 w 111"/>
                <a:gd name="T11" fmla="*/ 6 h 97"/>
                <a:gd name="T12" fmla="*/ 67 w 111"/>
                <a:gd name="T13" fmla="*/ 32 h 97"/>
                <a:gd name="T14" fmla="*/ 66 w 111"/>
                <a:gd name="T15" fmla="*/ 37 h 97"/>
                <a:gd name="T16" fmla="*/ 68 w 111"/>
                <a:gd name="T17" fmla="*/ 41 h 97"/>
                <a:gd name="T18" fmla="*/ 68 w 111"/>
                <a:gd name="T19" fmla="*/ 41 h 97"/>
                <a:gd name="T20" fmla="*/ 69 w 111"/>
                <a:gd name="T21" fmla="*/ 41 h 97"/>
                <a:gd name="T22" fmla="*/ 63 w 111"/>
                <a:gd name="T23" fmla="*/ 46 h 97"/>
                <a:gd name="T24" fmla="*/ 45 w 111"/>
                <a:gd name="T25" fmla="*/ 28 h 97"/>
                <a:gd name="T26" fmla="*/ 39 w 111"/>
                <a:gd name="T27" fmla="*/ 7 h 97"/>
                <a:gd name="T28" fmla="*/ 18 w 111"/>
                <a:gd name="T29" fmla="*/ 1 h 97"/>
                <a:gd name="T30" fmla="*/ 30 w 111"/>
                <a:gd name="T31" fmla="*/ 14 h 97"/>
                <a:gd name="T32" fmla="*/ 27 w 111"/>
                <a:gd name="T33" fmla="*/ 26 h 97"/>
                <a:gd name="T34" fmla="*/ 15 w 111"/>
                <a:gd name="T35" fmla="*/ 29 h 97"/>
                <a:gd name="T36" fmla="*/ 3 w 111"/>
                <a:gd name="T37" fmla="*/ 17 h 97"/>
                <a:gd name="T38" fmla="*/ 9 w 111"/>
                <a:gd name="T39" fmla="*/ 37 h 97"/>
                <a:gd name="T40" fmla="*/ 31 w 111"/>
                <a:gd name="T41" fmla="*/ 43 h 97"/>
                <a:gd name="T42" fmla="*/ 31 w 111"/>
                <a:gd name="T43" fmla="*/ 43 h 97"/>
                <a:gd name="T44" fmla="*/ 48 w 111"/>
                <a:gd name="T45" fmla="*/ 60 h 97"/>
                <a:gd name="T46" fmla="*/ 32 w 111"/>
                <a:gd name="T47" fmla="*/ 78 h 97"/>
                <a:gd name="T48" fmla="*/ 31 w 111"/>
                <a:gd name="T49" fmla="*/ 77 h 97"/>
                <a:gd name="T50" fmla="*/ 26 w 111"/>
                <a:gd name="T51" fmla="*/ 80 h 97"/>
                <a:gd name="T52" fmla="*/ 18 w 111"/>
                <a:gd name="T53" fmla="*/ 93 h 97"/>
                <a:gd name="T54" fmla="*/ 20 w 111"/>
                <a:gd name="T55" fmla="*/ 95 h 97"/>
                <a:gd name="T56" fmla="*/ 33 w 111"/>
                <a:gd name="T57" fmla="*/ 87 h 97"/>
                <a:gd name="T58" fmla="*/ 37 w 111"/>
                <a:gd name="T59" fmla="*/ 83 h 97"/>
                <a:gd name="T60" fmla="*/ 35 w 111"/>
                <a:gd name="T61" fmla="*/ 82 h 97"/>
                <a:gd name="T62" fmla="*/ 53 w 111"/>
                <a:gd name="T63" fmla="*/ 64 h 97"/>
                <a:gd name="T64" fmla="*/ 82 w 111"/>
                <a:gd name="T65" fmla="*/ 93 h 97"/>
                <a:gd name="T66" fmla="*/ 89 w 111"/>
                <a:gd name="T67" fmla="*/ 97 h 97"/>
                <a:gd name="T68" fmla="*/ 96 w 111"/>
                <a:gd name="T69" fmla="*/ 93 h 97"/>
                <a:gd name="T70" fmla="*/ 96 w 111"/>
                <a:gd name="T71" fmla="*/ 79 h 97"/>
                <a:gd name="T72" fmla="*/ 67 w 111"/>
                <a:gd name="T73" fmla="*/ 50 h 97"/>
                <a:gd name="T74" fmla="*/ 72 w 111"/>
                <a:gd name="T75" fmla="*/ 45 h 97"/>
                <a:gd name="T76" fmla="*/ 75 w 111"/>
                <a:gd name="T77" fmla="*/ 47 h 97"/>
                <a:gd name="T78" fmla="*/ 82 w 111"/>
                <a:gd name="T79" fmla="*/ 46 h 97"/>
                <a:gd name="T80" fmla="*/ 106 w 111"/>
                <a:gd name="T81" fmla="*/ 21 h 97"/>
                <a:gd name="T82" fmla="*/ 106 w 111"/>
                <a:gd name="T83" fmla="*/ 20 h 97"/>
                <a:gd name="T84" fmla="*/ 106 w 111"/>
                <a:gd name="T85" fmla="*/ 20 h 97"/>
                <a:gd name="T86" fmla="*/ 107 w 111"/>
                <a:gd name="T87" fmla="*/ 18 h 97"/>
                <a:gd name="T88" fmla="*/ 110 w 111"/>
                <a:gd name="T89" fmla="*/ 18 h 97"/>
                <a:gd name="T90" fmla="*/ 110 w 111"/>
                <a:gd name="T91" fmla="*/ 13 h 97"/>
                <a:gd name="T92" fmla="*/ 90 w 111"/>
                <a:gd name="T93" fmla="*/ 84 h 97"/>
                <a:gd name="T94" fmla="*/ 94 w 111"/>
                <a:gd name="T95" fmla="*/ 87 h 97"/>
                <a:gd name="T96" fmla="*/ 90 w 111"/>
                <a:gd name="T97" fmla="*/ 92 h 97"/>
                <a:gd name="T98" fmla="*/ 86 w 111"/>
                <a:gd name="T99" fmla="*/ 87 h 97"/>
                <a:gd name="T100" fmla="*/ 90 w 111"/>
                <a:gd name="T101" fmla="*/ 84 h 97"/>
                <a:gd name="T102" fmla="*/ 76 w 111"/>
                <a:gd name="T103" fmla="*/ 32 h 97"/>
                <a:gd name="T104" fmla="*/ 74 w 111"/>
                <a:gd name="T105" fmla="*/ 31 h 97"/>
                <a:gd name="T106" fmla="*/ 93 w 111"/>
                <a:gd name="T107" fmla="*/ 13 h 97"/>
                <a:gd name="T108" fmla="*/ 95 w 111"/>
                <a:gd name="T109" fmla="*/ 14 h 97"/>
                <a:gd name="T110" fmla="*/ 76 w 111"/>
                <a:gd name="T111" fmla="*/ 32 h 97"/>
                <a:gd name="T112" fmla="*/ 76 w 111"/>
                <a:gd name="T113" fmla="*/ 32 h 97"/>
                <a:gd name="T114" fmla="*/ 82 w 111"/>
                <a:gd name="T115" fmla="*/ 39 h 97"/>
                <a:gd name="T116" fmla="*/ 80 w 111"/>
                <a:gd name="T117" fmla="*/ 37 h 97"/>
                <a:gd name="T118" fmla="*/ 99 w 111"/>
                <a:gd name="T119" fmla="*/ 18 h 97"/>
                <a:gd name="T120" fmla="*/ 101 w 111"/>
                <a:gd name="T121" fmla="*/ 20 h 97"/>
                <a:gd name="T122" fmla="*/ 82 w 111"/>
                <a:gd name="T123" fmla="*/ 39 h 97"/>
                <a:gd name="T124" fmla="*/ 82 w 111"/>
                <a:gd name="T125" fmla="*/ 3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1" h="97">
                  <a:moveTo>
                    <a:pt x="110" y="13"/>
                  </a:moveTo>
                  <a:cubicBezTo>
                    <a:pt x="101" y="3"/>
                    <a:pt x="101" y="3"/>
                    <a:pt x="101" y="3"/>
                  </a:cubicBezTo>
                  <a:cubicBezTo>
                    <a:pt x="99" y="1"/>
                    <a:pt x="97" y="1"/>
                    <a:pt x="96" y="3"/>
                  </a:cubicBezTo>
                  <a:cubicBezTo>
                    <a:pt x="95" y="4"/>
                    <a:pt x="95" y="4"/>
                    <a:pt x="95" y="5"/>
                  </a:cubicBezTo>
                  <a:cubicBezTo>
                    <a:pt x="94" y="5"/>
                    <a:pt x="93" y="6"/>
                    <a:pt x="92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7" y="33"/>
                    <a:pt x="67" y="36"/>
                    <a:pt x="66" y="37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9" y="41"/>
                    <a:pt x="69" y="41"/>
                    <a:pt x="69" y="41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7" y="21"/>
                    <a:pt x="45" y="13"/>
                    <a:pt x="39" y="7"/>
                  </a:cubicBezTo>
                  <a:cubicBezTo>
                    <a:pt x="34" y="1"/>
                    <a:pt x="25" y="0"/>
                    <a:pt x="18" y="1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0" y="23"/>
                    <a:pt x="3" y="32"/>
                    <a:pt x="9" y="37"/>
                  </a:cubicBezTo>
                  <a:cubicBezTo>
                    <a:pt x="14" y="43"/>
                    <a:pt x="23" y="46"/>
                    <a:pt x="31" y="43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48" y="60"/>
                    <a:pt x="48" y="60"/>
                    <a:pt x="48" y="60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18" y="93"/>
                    <a:pt x="18" y="93"/>
                    <a:pt x="18" y="93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33" y="87"/>
                    <a:pt x="33" y="87"/>
                    <a:pt x="33" y="87"/>
                  </a:cubicBezTo>
                  <a:cubicBezTo>
                    <a:pt x="37" y="83"/>
                    <a:pt x="37" y="83"/>
                    <a:pt x="37" y="83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53" y="64"/>
                    <a:pt x="53" y="64"/>
                    <a:pt x="53" y="64"/>
                  </a:cubicBezTo>
                  <a:cubicBezTo>
                    <a:pt x="82" y="93"/>
                    <a:pt x="82" y="93"/>
                    <a:pt x="82" y="93"/>
                  </a:cubicBezTo>
                  <a:cubicBezTo>
                    <a:pt x="84" y="96"/>
                    <a:pt x="86" y="97"/>
                    <a:pt x="89" y="97"/>
                  </a:cubicBezTo>
                  <a:cubicBezTo>
                    <a:pt x="91" y="97"/>
                    <a:pt x="94" y="96"/>
                    <a:pt x="96" y="93"/>
                  </a:cubicBezTo>
                  <a:cubicBezTo>
                    <a:pt x="101" y="89"/>
                    <a:pt x="101" y="83"/>
                    <a:pt x="96" y="79"/>
                  </a:cubicBezTo>
                  <a:cubicBezTo>
                    <a:pt x="67" y="50"/>
                    <a:pt x="67" y="50"/>
                    <a:pt x="67" y="50"/>
                  </a:cubicBezTo>
                  <a:cubicBezTo>
                    <a:pt x="72" y="45"/>
                    <a:pt x="72" y="45"/>
                    <a:pt x="72" y="45"/>
                  </a:cubicBezTo>
                  <a:cubicBezTo>
                    <a:pt x="75" y="47"/>
                    <a:pt x="75" y="47"/>
                    <a:pt x="75" y="47"/>
                  </a:cubicBezTo>
                  <a:cubicBezTo>
                    <a:pt x="77" y="46"/>
                    <a:pt x="79" y="46"/>
                    <a:pt x="82" y="46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7" y="19"/>
                    <a:pt x="107" y="19"/>
                    <a:pt x="107" y="18"/>
                  </a:cubicBezTo>
                  <a:cubicBezTo>
                    <a:pt x="109" y="18"/>
                    <a:pt x="110" y="18"/>
                    <a:pt x="110" y="18"/>
                  </a:cubicBezTo>
                  <a:cubicBezTo>
                    <a:pt x="111" y="16"/>
                    <a:pt x="111" y="14"/>
                    <a:pt x="110" y="13"/>
                  </a:cubicBezTo>
                  <a:close/>
                  <a:moveTo>
                    <a:pt x="90" y="84"/>
                  </a:moveTo>
                  <a:cubicBezTo>
                    <a:pt x="92" y="84"/>
                    <a:pt x="94" y="86"/>
                    <a:pt x="94" y="87"/>
                  </a:cubicBezTo>
                  <a:cubicBezTo>
                    <a:pt x="94" y="90"/>
                    <a:pt x="92" y="92"/>
                    <a:pt x="90" y="92"/>
                  </a:cubicBezTo>
                  <a:cubicBezTo>
                    <a:pt x="87" y="92"/>
                    <a:pt x="86" y="90"/>
                    <a:pt x="86" y="87"/>
                  </a:cubicBezTo>
                  <a:cubicBezTo>
                    <a:pt x="86" y="86"/>
                    <a:pt x="87" y="84"/>
                    <a:pt x="90" y="84"/>
                  </a:cubicBezTo>
                  <a:close/>
                  <a:moveTo>
                    <a:pt x="76" y="32"/>
                  </a:moveTo>
                  <a:cubicBezTo>
                    <a:pt x="74" y="31"/>
                    <a:pt x="74" y="31"/>
                    <a:pt x="74" y="31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76" y="32"/>
                    <a:pt x="76" y="32"/>
                    <a:pt x="76" y="32"/>
                  </a:cubicBezTo>
                  <a:cubicBezTo>
                    <a:pt x="76" y="32"/>
                    <a:pt x="76" y="32"/>
                    <a:pt x="76" y="32"/>
                  </a:cubicBezTo>
                  <a:close/>
                  <a:moveTo>
                    <a:pt x="82" y="39"/>
                  </a:moveTo>
                  <a:cubicBezTo>
                    <a:pt x="80" y="37"/>
                    <a:pt x="80" y="37"/>
                    <a:pt x="80" y="37"/>
                  </a:cubicBezTo>
                  <a:cubicBezTo>
                    <a:pt x="99" y="18"/>
                    <a:pt x="99" y="18"/>
                    <a:pt x="99" y="18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82" y="39"/>
                    <a:pt x="82" y="39"/>
                    <a:pt x="82" y="39"/>
                  </a:cubicBezTo>
                  <a:cubicBezTo>
                    <a:pt x="82" y="39"/>
                    <a:pt x="82" y="39"/>
                    <a:pt x="82" y="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sp>
        <p:nvSpPr>
          <p:cNvPr id="68" name="矩形 6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3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</a:p>
        </p:txBody>
      </p:sp>
      <p:sp>
        <p:nvSpPr>
          <p:cNvPr id="74" name="文本框 73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5198680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200"/>
          <p:cNvSpPr/>
          <p:nvPr/>
        </p:nvSpPr>
        <p:spPr>
          <a:xfrm rot="5400000">
            <a:off x="9926566" y="2793152"/>
            <a:ext cx="858790" cy="75937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>
              <a:alpha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3375"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602883" y="5452279"/>
            <a:ext cx="9643533" cy="968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Lorem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stebus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danaime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don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akamare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dimasa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quosam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santLoirem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ipsume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koler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sit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denima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astebus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daname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don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yakamare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dimasa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qm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sant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porem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ipsume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denima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ustebus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daname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dono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pakama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dalaman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manaada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diantarakita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bias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begitu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Dan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manakalaadasebuahpercakapan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yang bias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dijadikan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bahanpertimbangan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apapun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 Light" panose="020B0303030202020304" pitchFamily="34" charset="0"/>
                <a:sym typeface="Times New Roman" panose="02020603050405020304" pitchFamily="18" charset="0"/>
              </a:rPr>
              <a:t>.</a:t>
            </a:r>
            <a:endParaRPr lang="id-ID" sz="1266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Clear Sans Light" panose="020B0303030202020304" pitchFamily="34" charset="0"/>
              <a:sym typeface="Times New Roman" panose="02020603050405020304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069140" y="2081893"/>
            <a:ext cx="3236759" cy="1323099"/>
            <a:chOff x="1961624" y="1974051"/>
            <a:chExt cx="3069095" cy="1254563"/>
          </a:xfrm>
        </p:grpSpPr>
        <p:sp>
          <p:nvSpPr>
            <p:cNvPr id="10" name="Shape 2207"/>
            <p:cNvSpPr/>
            <p:nvPr/>
          </p:nvSpPr>
          <p:spPr>
            <a:xfrm>
              <a:off x="1961624" y="1974051"/>
              <a:ext cx="3069095" cy="1254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240"/>
                  </a:moveTo>
                  <a:lnTo>
                    <a:pt x="12159" y="3240"/>
                  </a:lnTo>
                  <a:lnTo>
                    <a:pt x="12159" y="0"/>
                  </a:lnTo>
                  <a:lnTo>
                    <a:pt x="21600" y="10800"/>
                  </a:lnTo>
                  <a:lnTo>
                    <a:pt x="12159" y="21600"/>
                  </a:lnTo>
                  <a:lnTo>
                    <a:pt x="12159" y="18360"/>
                  </a:lnTo>
                  <a:lnTo>
                    <a:pt x="0" y="18360"/>
                  </a:lnTo>
                  <a:cubicBezTo>
                    <a:pt x="0" y="18360"/>
                    <a:pt x="0" y="3240"/>
                    <a:pt x="0" y="3240"/>
                  </a:cubicBezTo>
                  <a:close/>
                </a:path>
              </a:pathLst>
            </a:custGeom>
            <a:solidFill>
              <a:schemeClr val="accent1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40181" tIns="40181" rIns="40181" bIns="40181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573604" y="2511253"/>
              <a:ext cx="1991430" cy="2153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476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Sustainable Material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1962174" y="2295317"/>
              <a:ext cx="612031" cy="612032"/>
              <a:chOff x="1962174" y="2295317"/>
              <a:chExt cx="612031" cy="612032"/>
            </a:xfrm>
          </p:grpSpPr>
          <p:sp>
            <p:nvSpPr>
              <p:cNvPr id="21" name="Shape 2220"/>
              <p:cNvSpPr/>
              <p:nvPr/>
            </p:nvSpPr>
            <p:spPr>
              <a:xfrm>
                <a:off x="1962174" y="2295317"/>
                <a:ext cx="612031" cy="6120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5" tIns="53575" rIns="53575" bIns="53575" numCol="1" anchor="ctr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0" name="Freeform 101"/>
              <p:cNvSpPr>
                <a:spLocks noEditPoints="1"/>
              </p:cNvSpPr>
              <p:nvPr/>
            </p:nvSpPr>
            <p:spPr bwMode="auto">
              <a:xfrm>
                <a:off x="2073624" y="2433171"/>
                <a:ext cx="370809" cy="343060"/>
              </a:xfrm>
              <a:custGeom>
                <a:avLst/>
                <a:gdLst/>
                <a:ahLst/>
                <a:cxnLst>
                  <a:cxn ang="0">
                    <a:pos x="39" y="36"/>
                  </a:cxn>
                  <a:cxn ang="0">
                    <a:pos x="41" y="44"/>
                  </a:cxn>
                  <a:cxn ang="0">
                    <a:pos x="35" y="50"/>
                  </a:cxn>
                  <a:cxn ang="0">
                    <a:pos x="27" y="53"/>
                  </a:cxn>
                  <a:cxn ang="0">
                    <a:pos x="18" y="53"/>
                  </a:cxn>
                  <a:cxn ang="0">
                    <a:pos x="11" y="50"/>
                  </a:cxn>
                  <a:cxn ang="0">
                    <a:pos x="4" y="44"/>
                  </a:cxn>
                  <a:cxn ang="0">
                    <a:pos x="6" y="36"/>
                  </a:cxn>
                  <a:cxn ang="0">
                    <a:pos x="0" y="28"/>
                  </a:cxn>
                  <a:cxn ang="0">
                    <a:pos x="7" y="23"/>
                  </a:cxn>
                  <a:cxn ang="0">
                    <a:pos x="4" y="18"/>
                  </a:cxn>
                  <a:cxn ang="0">
                    <a:pos x="15" y="16"/>
                  </a:cxn>
                  <a:cxn ang="0">
                    <a:pos x="19" y="8"/>
                  </a:cxn>
                  <a:cxn ang="0">
                    <a:pos x="28" y="15"/>
                  </a:cxn>
                  <a:cxn ang="0">
                    <a:pos x="35" y="12"/>
                  </a:cxn>
                  <a:cxn ang="0">
                    <a:pos x="41" y="19"/>
                  </a:cxn>
                  <a:cxn ang="0">
                    <a:pos x="45" y="27"/>
                  </a:cxn>
                  <a:cxn ang="0">
                    <a:pos x="23" y="22"/>
                  </a:cxn>
                  <a:cxn ang="0">
                    <a:pos x="32" y="31"/>
                  </a:cxn>
                  <a:cxn ang="0">
                    <a:pos x="63" y="16"/>
                  </a:cxn>
                  <a:cxn ang="0">
                    <a:pos x="64" y="24"/>
                  </a:cxn>
                  <a:cxn ang="0">
                    <a:pos x="55" y="22"/>
                  </a:cxn>
                  <a:cxn ang="0">
                    <a:pos x="46" y="24"/>
                  </a:cxn>
                  <a:cxn ang="0">
                    <a:pos x="46" y="16"/>
                  </a:cxn>
                  <a:cxn ang="0">
                    <a:pos x="46" y="9"/>
                  </a:cxn>
                  <a:cxn ang="0">
                    <a:pos x="46" y="2"/>
                  </a:cxn>
                  <a:cxn ang="0">
                    <a:pos x="55" y="4"/>
                  </a:cxn>
                  <a:cxn ang="0">
                    <a:pos x="59" y="0"/>
                  </a:cxn>
                  <a:cxn ang="0">
                    <a:pos x="62" y="7"/>
                  </a:cxn>
                  <a:cxn ang="0">
                    <a:pos x="68" y="15"/>
                  </a:cxn>
                  <a:cxn ang="0">
                    <a:pos x="62" y="55"/>
                  </a:cxn>
                  <a:cxn ang="0">
                    <a:pos x="59" y="63"/>
                  </a:cxn>
                  <a:cxn ang="0">
                    <a:pos x="54" y="59"/>
                  </a:cxn>
                  <a:cxn ang="0">
                    <a:pos x="45" y="60"/>
                  </a:cxn>
                  <a:cxn ang="0">
                    <a:pos x="41" y="52"/>
                  </a:cxn>
                  <a:cxn ang="0">
                    <a:pos x="47" y="44"/>
                  </a:cxn>
                  <a:cxn ang="0">
                    <a:pos x="50" y="36"/>
                  </a:cxn>
                  <a:cxn ang="0">
                    <a:pos x="56" y="40"/>
                  </a:cxn>
                  <a:cxn ang="0">
                    <a:pos x="64" y="39"/>
                  </a:cxn>
                  <a:cxn ang="0">
                    <a:pos x="63" y="46"/>
                  </a:cxn>
                  <a:cxn ang="0">
                    <a:pos x="55" y="8"/>
                  </a:cxn>
                  <a:cxn ang="0">
                    <a:pos x="59" y="13"/>
                  </a:cxn>
                  <a:cxn ang="0">
                    <a:pos x="50" y="49"/>
                  </a:cxn>
                  <a:cxn ang="0">
                    <a:pos x="55" y="45"/>
                  </a:cxn>
                </a:cxnLst>
                <a:rect l="0" t="0" r="r" b="b"/>
                <a:pathLst>
                  <a:path w="68" h="63">
                    <a:moveTo>
                      <a:pt x="45" y="35"/>
                    </a:moveTo>
                    <a:cubicBezTo>
                      <a:pt x="45" y="35"/>
                      <a:pt x="45" y="36"/>
                      <a:pt x="45" y="36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7"/>
                      <a:pt x="38" y="38"/>
                      <a:pt x="38" y="39"/>
                    </a:cubicBezTo>
                    <a:cubicBezTo>
                      <a:pt x="39" y="41"/>
                      <a:pt x="40" y="42"/>
                      <a:pt x="41" y="43"/>
                    </a:cubicBezTo>
                    <a:cubicBezTo>
                      <a:pt x="41" y="43"/>
                      <a:pt x="41" y="44"/>
                      <a:pt x="41" y="44"/>
                    </a:cubicBezTo>
                    <a:cubicBezTo>
                      <a:pt x="41" y="44"/>
                      <a:pt x="41" y="44"/>
                      <a:pt x="41" y="45"/>
                    </a:cubicBezTo>
                    <a:cubicBezTo>
                      <a:pt x="40" y="46"/>
                      <a:pt x="36" y="50"/>
                      <a:pt x="35" y="50"/>
                    </a:cubicBezTo>
                    <a:cubicBezTo>
                      <a:pt x="35" y="50"/>
                      <a:pt x="35" y="50"/>
                      <a:pt x="35" y="50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0" y="47"/>
                      <a:pt x="29" y="47"/>
                      <a:pt x="28" y="48"/>
                    </a:cubicBezTo>
                    <a:cubicBezTo>
                      <a:pt x="28" y="49"/>
                      <a:pt x="27" y="51"/>
                      <a:pt x="27" y="53"/>
                    </a:cubicBezTo>
                    <a:cubicBezTo>
                      <a:pt x="27" y="54"/>
                      <a:pt x="26" y="54"/>
                      <a:pt x="26" y="54"/>
                    </a:cubicBezTo>
                    <a:cubicBezTo>
                      <a:pt x="19" y="54"/>
                      <a:pt x="19" y="54"/>
                      <a:pt x="19" y="54"/>
                    </a:cubicBezTo>
                    <a:cubicBezTo>
                      <a:pt x="19" y="54"/>
                      <a:pt x="18" y="54"/>
                      <a:pt x="18" y="53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6" y="47"/>
                      <a:pt x="16" y="47"/>
                      <a:pt x="15" y="47"/>
                    </a:cubicBezTo>
                    <a:cubicBezTo>
                      <a:pt x="11" y="50"/>
                      <a:pt x="11" y="50"/>
                      <a:pt x="11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50"/>
                      <a:pt x="9" y="50"/>
                      <a:pt x="9" y="50"/>
                    </a:cubicBezTo>
                    <a:cubicBezTo>
                      <a:pt x="8" y="49"/>
                      <a:pt x="4" y="45"/>
                      <a:pt x="4" y="44"/>
                    </a:cubicBezTo>
                    <a:cubicBezTo>
                      <a:pt x="4" y="44"/>
                      <a:pt x="4" y="44"/>
                      <a:pt x="4" y="43"/>
                    </a:cubicBezTo>
                    <a:cubicBezTo>
                      <a:pt x="5" y="42"/>
                      <a:pt x="6" y="41"/>
                      <a:pt x="7" y="39"/>
                    </a:cubicBezTo>
                    <a:cubicBezTo>
                      <a:pt x="7" y="38"/>
                      <a:pt x="6" y="37"/>
                      <a:pt x="6" y="36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6" y="22"/>
                      <a:pt x="5" y="20"/>
                      <a:pt x="4" y="19"/>
                    </a:cubicBezTo>
                    <a:cubicBezTo>
                      <a:pt x="4" y="19"/>
                      <a:pt x="4" y="19"/>
                      <a:pt x="4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17"/>
                      <a:pt x="9" y="12"/>
                      <a:pt x="10" y="12"/>
                    </a:cubicBezTo>
                    <a:cubicBezTo>
                      <a:pt x="10" y="12"/>
                      <a:pt x="10" y="12"/>
                      <a:pt x="11" y="13"/>
                    </a:cubicBezTo>
                    <a:cubicBezTo>
                      <a:pt x="15" y="16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7" y="15"/>
                    </a:cubicBezTo>
                    <a:cubicBezTo>
                      <a:pt x="18" y="13"/>
                      <a:pt x="18" y="11"/>
                      <a:pt x="18" y="9"/>
                    </a:cubicBezTo>
                    <a:cubicBezTo>
                      <a:pt x="18" y="9"/>
                      <a:pt x="19" y="8"/>
                      <a:pt x="19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8"/>
                      <a:pt x="27" y="9"/>
                      <a:pt x="27" y="9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30" y="15"/>
                      <a:pt x="31" y="16"/>
                    </a:cubicBezTo>
                    <a:cubicBezTo>
                      <a:pt x="35" y="13"/>
                      <a:pt x="35" y="13"/>
                      <a:pt x="35" y="13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6" y="12"/>
                      <a:pt x="36" y="12"/>
                      <a:pt x="36" y="13"/>
                    </a:cubicBezTo>
                    <a:cubicBezTo>
                      <a:pt x="37" y="13"/>
                      <a:pt x="41" y="17"/>
                      <a:pt x="41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20"/>
                      <a:pt x="39" y="22"/>
                      <a:pt x="38" y="23"/>
                    </a:cubicBezTo>
                    <a:cubicBezTo>
                      <a:pt x="38" y="24"/>
                      <a:pt x="39" y="25"/>
                      <a:pt x="39" y="26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8"/>
                    </a:cubicBezTo>
                    <a:lnTo>
                      <a:pt x="45" y="35"/>
                    </a:lnTo>
                    <a:close/>
                    <a:moveTo>
                      <a:pt x="23" y="22"/>
                    </a:moveTo>
                    <a:cubicBezTo>
                      <a:pt x="18" y="22"/>
                      <a:pt x="13" y="26"/>
                      <a:pt x="13" y="31"/>
                    </a:cubicBezTo>
                    <a:cubicBezTo>
                      <a:pt x="13" y="36"/>
                      <a:pt x="18" y="40"/>
                      <a:pt x="23" y="40"/>
                    </a:cubicBezTo>
                    <a:cubicBezTo>
                      <a:pt x="28" y="40"/>
                      <a:pt x="32" y="36"/>
                      <a:pt x="32" y="31"/>
                    </a:cubicBezTo>
                    <a:cubicBezTo>
                      <a:pt x="32" y="26"/>
                      <a:pt x="28" y="22"/>
                      <a:pt x="23" y="22"/>
                    </a:cubicBezTo>
                    <a:close/>
                    <a:moveTo>
                      <a:pt x="68" y="15"/>
                    </a:moveTo>
                    <a:cubicBezTo>
                      <a:pt x="68" y="16"/>
                      <a:pt x="64" y="16"/>
                      <a:pt x="63" y="16"/>
                    </a:cubicBezTo>
                    <a:cubicBezTo>
                      <a:pt x="63" y="17"/>
                      <a:pt x="62" y="18"/>
                      <a:pt x="62" y="18"/>
                    </a:cubicBezTo>
                    <a:cubicBezTo>
                      <a:pt x="62" y="19"/>
                      <a:pt x="64" y="23"/>
                      <a:pt x="64" y="23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59" y="26"/>
                      <a:pt x="59" y="26"/>
                    </a:cubicBezTo>
                    <a:cubicBezTo>
                      <a:pt x="59" y="26"/>
                      <a:pt x="56" y="22"/>
                      <a:pt x="56" y="22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53" y="22"/>
                      <a:pt x="50" y="26"/>
                      <a:pt x="50" y="26"/>
                    </a:cubicBezTo>
                    <a:cubicBezTo>
                      <a:pt x="50" y="26"/>
                      <a:pt x="46" y="24"/>
                      <a:pt x="46" y="24"/>
                    </a:cubicBezTo>
                    <a:cubicBezTo>
                      <a:pt x="45" y="23"/>
                      <a:pt x="45" y="23"/>
                      <a:pt x="45" y="23"/>
                    </a:cubicBezTo>
                    <a:cubicBezTo>
                      <a:pt x="45" y="23"/>
                      <a:pt x="47" y="19"/>
                      <a:pt x="47" y="18"/>
                    </a:cubicBezTo>
                    <a:cubicBezTo>
                      <a:pt x="47" y="18"/>
                      <a:pt x="46" y="17"/>
                      <a:pt x="46" y="16"/>
                    </a:cubicBezTo>
                    <a:cubicBezTo>
                      <a:pt x="45" y="16"/>
                      <a:pt x="41" y="16"/>
                      <a:pt x="41" y="15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41" y="10"/>
                      <a:pt x="45" y="9"/>
                      <a:pt x="46" y="9"/>
                    </a:cubicBezTo>
                    <a:cubicBezTo>
                      <a:pt x="46" y="9"/>
                      <a:pt x="47" y="8"/>
                      <a:pt x="47" y="7"/>
                    </a:cubicBezTo>
                    <a:cubicBezTo>
                      <a:pt x="47" y="7"/>
                      <a:pt x="45" y="3"/>
                      <a:pt x="45" y="2"/>
                    </a:cubicBezTo>
                    <a:cubicBezTo>
                      <a:pt x="45" y="2"/>
                      <a:pt x="45" y="2"/>
                      <a:pt x="46" y="2"/>
                    </a:cubicBezTo>
                    <a:cubicBezTo>
                      <a:pt x="46" y="2"/>
                      <a:pt x="50" y="0"/>
                      <a:pt x="50" y="0"/>
                    </a:cubicBezTo>
                    <a:cubicBezTo>
                      <a:pt x="50" y="0"/>
                      <a:pt x="53" y="3"/>
                      <a:pt x="54" y="4"/>
                    </a:cubicBezTo>
                    <a:cubicBezTo>
                      <a:pt x="54" y="4"/>
                      <a:pt x="54" y="4"/>
                      <a:pt x="55" y="4"/>
                    </a:cubicBezTo>
                    <a:cubicBezTo>
                      <a:pt x="55" y="4"/>
                      <a:pt x="55" y="4"/>
                      <a:pt x="56" y="4"/>
                    </a:cubicBezTo>
                    <a:cubicBezTo>
                      <a:pt x="57" y="2"/>
                      <a:pt x="58" y="1"/>
                      <a:pt x="59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3" y="2"/>
                      <a:pt x="64" y="2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4" y="3"/>
                      <a:pt x="62" y="7"/>
                      <a:pt x="62" y="7"/>
                    </a:cubicBezTo>
                    <a:cubicBezTo>
                      <a:pt x="62" y="8"/>
                      <a:pt x="63" y="9"/>
                      <a:pt x="63" y="9"/>
                    </a:cubicBezTo>
                    <a:cubicBezTo>
                      <a:pt x="64" y="9"/>
                      <a:pt x="68" y="10"/>
                      <a:pt x="68" y="10"/>
                    </a:cubicBezTo>
                    <a:lnTo>
                      <a:pt x="68" y="15"/>
                    </a:lnTo>
                    <a:close/>
                    <a:moveTo>
                      <a:pt x="68" y="52"/>
                    </a:moveTo>
                    <a:cubicBezTo>
                      <a:pt x="68" y="52"/>
                      <a:pt x="64" y="53"/>
                      <a:pt x="63" y="53"/>
                    </a:cubicBezTo>
                    <a:cubicBezTo>
                      <a:pt x="63" y="54"/>
                      <a:pt x="62" y="54"/>
                      <a:pt x="62" y="55"/>
                    </a:cubicBezTo>
                    <a:cubicBezTo>
                      <a:pt x="62" y="56"/>
                      <a:pt x="64" y="59"/>
                      <a:pt x="64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63" y="60"/>
                      <a:pt x="59" y="63"/>
                      <a:pt x="59" y="63"/>
                    </a:cubicBezTo>
                    <a:cubicBezTo>
                      <a:pt x="59" y="63"/>
                      <a:pt x="56" y="59"/>
                      <a:pt x="56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4" y="59"/>
                      <a:pt x="54" y="59"/>
                      <a:pt x="54" y="59"/>
                    </a:cubicBezTo>
                    <a:cubicBezTo>
                      <a:pt x="53" y="59"/>
                      <a:pt x="50" y="63"/>
                      <a:pt x="50" y="63"/>
                    </a:cubicBezTo>
                    <a:cubicBezTo>
                      <a:pt x="50" y="63"/>
                      <a:pt x="46" y="60"/>
                      <a:pt x="46" y="60"/>
                    </a:cubicBezTo>
                    <a:cubicBezTo>
                      <a:pt x="45" y="60"/>
                      <a:pt x="45" y="60"/>
                      <a:pt x="45" y="60"/>
                    </a:cubicBezTo>
                    <a:cubicBezTo>
                      <a:pt x="45" y="59"/>
                      <a:pt x="47" y="56"/>
                      <a:pt x="47" y="55"/>
                    </a:cubicBezTo>
                    <a:cubicBezTo>
                      <a:pt x="47" y="54"/>
                      <a:pt x="46" y="54"/>
                      <a:pt x="46" y="53"/>
                    </a:cubicBezTo>
                    <a:cubicBezTo>
                      <a:pt x="45" y="53"/>
                      <a:pt x="41" y="52"/>
                      <a:pt x="41" y="52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6"/>
                      <a:pt x="45" y="46"/>
                      <a:pt x="46" y="46"/>
                    </a:cubicBezTo>
                    <a:cubicBezTo>
                      <a:pt x="46" y="45"/>
                      <a:pt x="47" y="45"/>
                      <a:pt x="47" y="44"/>
                    </a:cubicBezTo>
                    <a:cubicBezTo>
                      <a:pt x="47" y="43"/>
                      <a:pt x="45" y="40"/>
                      <a:pt x="45" y="39"/>
                    </a:cubicBezTo>
                    <a:cubicBezTo>
                      <a:pt x="45" y="39"/>
                      <a:pt x="45" y="39"/>
                      <a:pt x="46" y="39"/>
                    </a:cubicBezTo>
                    <a:cubicBezTo>
                      <a:pt x="46" y="39"/>
                      <a:pt x="50" y="36"/>
                      <a:pt x="50" y="36"/>
                    </a:cubicBezTo>
                    <a:cubicBezTo>
                      <a:pt x="50" y="36"/>
                      <a:pt x="53" y="40"/>
                      <a:pt x="54" y="40"/>
                    </a:cubicBezTo>
                    <a:cubicBezTo>
                      <a:pt x="54" y="40"/>
                      <a:pt x="54" y="40"/>
                      <a:pt x="55" y="40"/>
                    </a:cubicBezTo>
                    <a:cubicBezTo>
                      <a:pt x="55" y="40"/>
                      <a:pt x="55" y="40"/>
                      <a:pt x="56" y="40"/>
                    </a:cubicBezTo>
                    <a:cubicBezTo>
                      <a:pt x="57" y="39"/>
                      <a:pt x="58" y="38"/>
                      <a:pt x="59" y="36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6"/>
                      <a:pt x="63" y="39"/>
                      <a:pt x="64" y="39"/>
                    </a:cubicBezTo>
                    <a:cubicBezTo>
                      <a:pt x="64" y="39"/>
                      <a:pt x="64" y="39"/>
                      <a:pt x="64" y="39"/>
                    </a:cubicBezTo>
                    <a:cubicBezTo>
                      <a:pt x="64" y="40"/>
                      <a:pt x="62" y="43"/>
                      <a:pt x="62" y="44"/>
                    </a:cubicBezTo>
                    <a:cubicBezTo>
                      <a:pt x="62" y="45"/>
                      <a:pt x="63" y="45"/>
                      <a:pt x="63" y="46"/>
                    </a:cubicBezTo>
                    <a:cubicBezTo>
                      <a:pt x="64" y="46"/>
                      <a:pt x="68" y="46"/>
                      <a:pt x="68" y="47"/>
                    </a:cubicBezTo>
                    <a:lnTo>
                      <a:pt x="68" y="52"/>
                    </a:lnTo>
                    <a:close/>
                    <a:moveTo>
                      <a:pt x="55" y="8"/>
                    </a:moveTo>
                    <a:cubicBezTo>
                      <a:pt x="52" y="8"/>
                      <a:pt x="50" y="10"/>
                      <a:pt x="50" y="13"/>
                    </a:cubicBezTo>
                    <a:cubicBezTo>
                      <a:pt x="50" y="15"/>
                      <a:pt x="52" y="17"/>
                      <a:pt x="55" y="17"/>
                    </a:cubicBezTo>
                    <a:cubicBezTo>
                      <a:pt x="57" y="17"/>
                      <a:pt x="59" y="15"/>
                      <a:pt x="59" y="13"/>
                    </a:cubicBezTo>
                    <a:cubicBezTo>
                      <a:pt x="59" y="10"/>
                      <a:pt x="57" y="8"/>
                      <a:pt x="55" y="8"/>
                    </a:cubicBezTo>
                    <a:close/>
                    <a:moveTo>
                      <a:pt x="55" y="45"/>
                    </a:moveTo>
                    <a:cubicBezTo>
                      <a:pt x="52" y="45"/>
                      <a:pt x="50" y="47"/>
                      <a:pt x="50" y="49"/>
                    </a:cubicBezTo>
                    <a:cubicBezTo>
                      <a:pt x="50" y="52"/>
                      <a:pt x="52" y="54"/>
                      <a:pt x="55" y="54"/>
                    </a:cubicBezTo>
                    <a:cubicBezTo>
                      <a:pt x="57" y="54"/>
                      <a:pt x="59" y="52"/>
                      <a:pt x="59" y="49"/>
                    </a:cubicBezTo>
                    <a:cubicBezTo>
                      <a:pt x="59" y="47"/>
                      <a:pt x="57" y="45"/>
                      <a:pt x="55" y="4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6" name="Group 15"/>
          <p:cNvGrpSpPr/>
          <p:nvPr/>
        </p:nvGrpSpPr>
        <p:grpSpPr>
          <a:xfrm>
            <a:off x="4780667" y="2081893"/>
            <a:ext cx="3236756" cy="1323099"/>
            <a:chOff x="4532694" y="1974051"/>
            <a:chExt cx="3069093" cy="1254563"/>
          </a:xfrm>
        </p:grpSpPr>
        <p:sp>
          <p:nvSpPr>
            <p:cNvPr id="9" name="Shape 2206"/>
            <p:cNvSpPr/>
            <p:nvPr/>
          </p:nvSpPr>
          <p:spPr>
            <a:xfrm>
              <a:off x="4532694" y="1974051"/>
              <a:ext cx="3069093" cy="1254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240"/>
                  </a:moveTo>
                  <a:lnTo>
                    <a:pt x="12159" y="3240"/>
                  </a:lnTo>
                  <a:lnTo>
                    <a:pt x="12159" y="0"/>
                  </a:lnTo>
                  <a:lnTo>
                    <a:pt x="21600" y="10800"/>
                  </a:lnTo>
                  <a:lnTo>
                    <a:pt x="12159" y="21600"/>
                  </a:lnTo>
                  <a:lnTo>
                    <a:pt x="12159" y="18360"/>
                  </a:lnTo>
                  <a:lnTo>
                    <a:pt x="0" y="18360"/>
                  </a:lnTo>
                  <a:cubicBezTo>
                    <a:pt x="0" y="18360"/>
                    <a:pt x="0" y="3240"/>
                    <a:pt x="0" y="3240"/>
                  </a:cubicBezTo>
                  <a:close/>
                </a:path>
              </a:pathLst>
            </a:custGeom>
            <a:solidFill>
              <a:schemeClr val="accent2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40181" tIns="40181" rIns="40181" bIns="40181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158511" y="2403303"/>
              <a:ext cx="1991430" cy="2153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76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Responsible Supply Chain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4553254" y="2295317"/>
              <a:ext cx="612031" cy="612032"/>
              <a:chOff x="4553254" y="2295317"/>
              <a:chExt cx="612031" cy="612032"/>
            </a:xfrm>
          </p:grpSpPr>
          <p:sp>
            <p:nvSpPr>
              <p:cNvPr id="46" name="Shape 2220"/>
              <p:cNvSpPr/>
              <p:nvPr/>
            </p:nvSpPr>
            <p:spPr>
              <a:xfrm>
                <a:off x="4553254" y="2295317"/>
                <a:ext cx="612031" cy="6120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5" tIns="53575" rIns="53575" bIns="53575" numCol="1" anchor="ctr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1" name="Freeform 3"/>
              <p:cNvSpPr>
                <a:spLocks noChangeArrowheads="1"/>
              </p:cNvSpPr>
              <p:nvPr/>
            </p:nvSpPr>
            <p:spPr bwMode="auto">
              <a:xfrm>
                <a:off x="4682807" y="2448464"/>
                <a:ext cx="396496" cy="304345"/>
              </a:xfrm>
              <a:custGeom>
                <a:avLst/>
                <a:gdLst>
                  <a:gd name="T0" fmla="*/ 3034 w 6392"/>
                  <a:gd name="T1" fmla="*/ 2260 h 4907"/>
                  <a:gd name="T2" fmla="*/ 2582 w 6392"/>
                  <a:gd name="T3" fmla="*/ 1937 h 4907"/>
                  <a:gd name="T4" fmla="*/ 1421 w 6392"/>
                  <a:gd name="T5" fmla="*/ 2196 h 4907"/>
                  <a:gd name="T6" fmla="*/ 388 w 6392"/>
                  <a:gd name="T7" fmla="*/ 4583 h 4907"/>
                  <a:gd name="T8" fmla="*/ 2712 w 6392"/>
                  <a:gd name="T9" fmla="*/ 3551 h 4907"/>
                  <a:gd name="T10" fmla="*/ 3034 w 6392"/>
                  <a:gd name="T11" fmla="*/ 2260 h 4907"/>
                  <a:gd name="T12" fmla="*/ 2454 w 6392"/>
                  <a:gd name="T13" fmla="*/ 3228 h 4907"/>
                  <a:gd name="T14" fmla="*/ 711 w 6392"/>
                  <a:gd name="T15" fmla="*/ 4261 h 4907"/>
                  <a:gd name="T16" fmla="*/ 1679 w 6392"/>
                  <a:gd name="T17" fmla="*/ 2518 h 4907"/>
                  <a:gd name="T18" fmla="*/ 1874 w 6392"/>
                  <a:gd name="T19" fmla="*/ 2648 h 4907"/>
                  <a:gd name="T20" fmla="*/ 2260 w 6392"/>
                  <a:gd name="T21" fmla="*/ 3034 h 4907"/>
                  <a:gd name="T22" fmla="*/ 2454 w 6392"/>
                  <a:gd name="T23" fmla="*/ 3228 h 4907"/>
                  <a:gd name="T24" fmla="*/ 6197 w 6392"/>
                  <a:gd name="T25" fmla="*/ 710 h 4907"/>
                  <a:gd name="T26" fmla="*/ 3615 w 6392"/>
                  <a:gd name="T27" fmla="*/ 646 h 4907"/>
                  <a:gd name="T28" fmla="*/ 2776 w 6392"/>
                  <a:gd name="T29" fmla="*/ 1679 h 4907"/>
                  <a:gd name="T30" fmla="*/ 3034 w 6392"/>
                  <a:gd name="T31" fmla="*/ 2196 h 4907"/>
                  <a:gd name="T32" fmla="*/ 4326 w 6392"/>
                  <a:gd name="T33" fmla="*/ 2454 h 4907"/>
                  <a:gd name="T34" fmla="*/ 6197 w 6392"/>
                  <a:gd name="T35" fmla="*/ 710 h 4907"/>
                  <a:gd name="T36" fmla="*/ 5489 w 6392"/>
                  <a:gd name="T37" fmla="*/ 1549 h 4907"/>
                  <a:gd name="T38" fmla="*/ 3681 w 6392"/>
                  <a:gd name="T39" fmla="*/ 1937 h 4907"/>
                  <a:gd name="T40" fmla="*/ 4067 w 6392"/>
                  <a:gd name="T41" fmla="*/ 1485 h 4907"/>
                  <a:gd name="T42" fmla="*/ 3487 w 6392"/>
                  <a:gd name="T43" fmla="*/ 1421 h 4907"/>
                  <a:gd name="T44" fmla="*/ 5164 w 6392"/>
                  <a:gd name="T45" fmla="*/ 582 h 4907"/>
                  <a:gd name="T46" fmla="*/ 5489 w 6392"/>
                  <a:gd name="T47" fmla="*/ 1549 h 4907"/>
                  <a:gd name="T48" fmla="*/ 3165 w 6392"/>
                  <a:gd name="T49" fmla="*/ 2260 h 4907"/>
                  <a:gd name="T50" fmla="*/ 3423 w 6392"/>
                  <a:gd name="T51" fmla="*/ 3098 h 4907"/>
                  <a:gd name="T52" fmla="*/ 3423 w 6392"/>
                  <a:gd name="T53" fmla="*/ 2582 h 4907"/>
                  <a:gd name="T54" fmla="*/ 3165 w 6392"/>
                  <a:gd name="T55" fmla="*/ 2260 h 4907"/>
                  <a:gd name="T56" fmla="*/ 2196 w 6392"/>
                  <a:gd name="T57" fmla="*/ 1615 h 4907"/>
                  <a:gd name="T58" fmla="*/ 2066 w 6392"/>
                  <a:gd name="T59" fmla="*/ 1163 h 4907"/>
                  <a:gd name="T60" fmla="*/ 2518 w 6392"/>
                  <a:gd name="T61" fmla="*/ 1549 h 4907"/>
                  <a:gd name="T62" fmla="*/ 2582 w 6392"/>
                  <a:gd name="T63" fmla="*/ 1873 h 4907"/>
                  <a:gd name="T64" fmla="*/ 2196 w 6392"/>
                  <a:gd name="T65" fmla="*/ 1615 h 4907"/>
                  <a:gd name="T66" fmla="*/ 2196 w 6392"/>
                  <a:gd name="T67" fmla="*/ 1615 h 49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392" h="4907">
                    <a:moveTo>
                      <a:pt x="3034" y="2260"/>
                    </a:moveTo>
                    <a:lnTo>
                      <a:pt x="3034" y="2260"/>
                    </a:lnTo>
                    <a:cubicBezTo>
                      <a:pt x="2776" y="2196"/>
                      <a:pt x="2776" y="2196"/>
                      <a:pt x="2776" y="2196"/>
                    </a:cubicBezTo>
                    <a:cubicBezTo>
                      <a:pt x="2582" y="1937"/>
                      <a:pt x="2582" y="1937"/>
                      <a:pt x="2582" y="1937"/>
                    </a:cubicBezTo>
                    <a:cubicBezTo>
                      <a:pt x="2454" y="2001"/>
                      <a:pt x="2454" y="2001"/>
                      <a:pt x="2454" y="2001"/>
                    </a:cubicBezTo>
                    <a:cubicBezTo>
                      <a:pt x="2132" y="1873"/>
                      <a:pt x="1679" y="1937"/>
                      <a:pt x="1421" y="2196"/>
                    </a:cubicBezTo>
                    <a:cubicBezTo>
                      <a:pt x="388" y="3228"/>
                      <a:pt x="388" y="3228"/>
                      <a:pt x="388" y="3228"/>
                    </a:cubicBezTo>
                    <a:cubicBezTo>
                      <a:pt x="0" y="3615"/>
                      <a:pt x="0" y="4197"/>
                      <a:pt x="388" y="4583"/>
                    </a:cubicBezTo>
                    <a:cubicBezTo>
                      <a:pt x="775" y="4906"/>
                      <a:pt x="1357" y="4906"/>
                      <a:pt x="1743" y="4583"/>
                    </a:cubicBezTo>
                    <a:cubicBezTo>
                      <a:pt x="2712" y="3551"/>
                      <a:pt x="2712" y="3551"/>
                      <a:pt x="2712" y="3551"/>
                    </a:cubicBezTo>
                    <a:cubicBezTo>
                      <a:pt x="3034" y="3228"/>
                      <a:pt x="3099" y="2776"/>
                      <a:pt x="2906" y="2454"/>
                    </a:cubicBezTo>
                    <a:lnTo>
                      <a:pt x="3034" y="2260"/>
                    </a:lnTo>
                    <a:close/>
                    <a:moveTo>
                      <a:pt x="2454" y="3228"/>
                    </a:moveTo>
                    <a:lnTo>
                      <a:pt x="2454" y="3228"/>
                    </a:lnTo>
                    <a:cubicBezTo>
                      <a:pt x="1421" y="4261"/>
                      <a:pt x="1421" y="4261"/>
                      <a:pt x="1421" y="4261"/>
                    </a:cubicBezTo>
                    <a:cubicBezTo>
                      <a:pt x="1227" y="4455"/>
                      <a:pt x="905" y="4455"/>
                      <a:pt x="711" y="4261"/>
                    </a:cubicBezTo>
                    <a:cubicBezTo>
                      <a:pt x="516" y="4067"/>
                      <a:pt x="516" y="3745"/>
                      <a:pt x="711" y="3551"/>
                    </a:cubicBezTo>
                    <a:cubicBezTo>
                      <a:pt x="1679" y="2518"/>
                      <a:pt x="1679" y="2518"/>
                      <a:pt x="1679" y="2518"/>
                    </a:cubicBezTo>
                    <a:cubicBezTo>
                      <a:pt x="1807" y="2390"/>
                      <a:pt x="2002" y="2324"/>
                      <a:pt x="2132" y="2390"/>
                    </a:cubicBezTo>
                    <a:cubicBezTo>
                      <a:pt x="1874" y="2648"/>
                      <a:pt x="1874" y="2648"/>
                      <a:pt x="1874" y="2648"/>
                    </a:cubicBezTo>
                    <a:cubicBezTo>
                      <a:pt x="1743" y="2776"/>
                      <a:pt x="1743" y="2970"/>
                      <a:pt x="1874" y="3034"/>
                    </a:cubicBezTo>
                    <a:cubicBezTo>
                      <a:pt x="1938" y="3164"/>
                      <a:pt x="2132" y="3164"/>
                      <a:pt x="2260" y="3034"/>
                    </a:cubicBezTo>
                    <a:cubicBezTo>
                      <a:pt x="2582" y="2776"/>
                      <a:pt x="2582" y="2776"/>
                      <a:pt x="2582" y="2776"/>
                    </a:cubicBezTo>
                    <a:cubicBezTo>
                      <a:pt x="2582" y="2906"/>
                      <a:pt x="2582" y="3098"/>
                      <a:pt x="2454" y="3228"/>
                    </a:cubicBezTo>
                    <a:close/>
                    <a:moveTo>
                      <a:pt x="6197" y="710"/>
                    </a:moveTo>
                    <a:lnTo>
                      <a:pt x="6197" y="710"/>
                    </a:lnTo>
                    <a:cubicBezTo>
                      <a:pt x="6005" y="258"/>
                      <a:pt x="5489" y="0"/>
                      <a:pt x="4972" y="194"/>
                    </a:cubicBezTo>
                    <a:cubicBezTo>
                      <a:pt x="3615" y="646"/>
                      <a:pt x="3615" y="646"/>
                      <a:pt x="3615" y="646"/>
                    </a:cubicBezTo>
                    <a:cubicBezTo>
                      <a:pt x="3229" y="841"/>
                      <a:pt x="3034" y="1163"/>
                      <a:pt x="3034" y="1549"/>
                    </a:cubicBezTo>
                    <a:cubicBezTo>
                      <a:pt x="2776" y="1679"/>
                      <a:pt x="2776" y="1679"/>
                      <a:pt x="2776" y="1679"/>
                    </a:cubicBezTo>
                    <a:cubicBezTo>
                      <a:pt x="2840" y="2001"/>
                      <a:pt x="2840" y="2001"/>
                      <a:pt x="2840" y="2001"/>
                    </a:cubicBezTo>
                    <a:cubicBezTo>
                      <a:pt x="3034" y="2196"/>
                      <a:pt x="3034" y="2196"/>
                      <a:pt x="3034" y="2196"/>
                    </a:cubicBezTo>
                    <a:cubicBezTo>
                      <a:pt x="3229" y="2132"/>
                      <a:pt x="3229" y="2132"/>
                      <a:pt x="3229" y="2132"/>
                    </a:cubicBezTo>
                    <a:cubicBezTo>
                      <a:pt x="3487" y="2454"/>
                      <a:pt x="3939" y="2582"/>
                      <a:pt x="4326" y="2454"/>
                    </a:cubicBezTo>
                    <a:cubicBezTo>
                      <a:pt x="5681" y="1937"/>
                      <a:pt x="5681" y="1937"/>
                      <a:pt x="5681" y="1937"/>
                    </a:cubicBezTo>
                    <a:cubicBezTo>
                      <a:pt x="6133" y="1743"/>
                      <a:pt x="6391" y="1227"/>
                      <a:pt x="6197" y="710"/>
                    </a:cubicBezTo>
                    <a:close/>
                    <a:moveTo>
                      <a:pt x="5489" y="1549"/>
                    </a:moveTo>
                    <a:lnTo>
                      <a:pt x="5489" y="1549"/>
                    </a:lnTo>
                    <a:cubicBezTo>
                      <a:pt x="4131" y="2065"/>
                      <a:pt x="4131" y="2065"/>
                      <a:pt x="4131" y="2065"/>
                    </a:cubicBezTo>
                    <a:cubicBezTo>
                      <a:pt x="4003" y="2132"/>
                      <a:pt x="3809" y="2065"/>
                      <a:pt x="3681" y="1937"/>
                    </a:cubicBezTo>
                    <a:cubicBezTo>
                      <a:pt x="3939" y="1873"/>
                      <a:pt x="3939" y="1873"/>
                      <a:pt x="3939" y="1873"/>
                    </a:cubicBezTo>
                    <a:cubicBezTo>
                      <a:pt x="4067" y="1807"/>
                      <a:pt x="4131" y="1679"/>
                      <a:pt x="4067" y="1485"/>
                    </a:cubicBezTo>
                    <a:cubicBezTo>
                      <a:pt x="4003" y="1357"/>
                      <a:pt x="3873" y="1291"/>
                      <a:pt x="3681" y="1291"/>
                    </a:cubicBezTo>
                    <a:cubicBezTo>
                      <a:pt x="3487" y="1421"/>
                      <a:pt x="3487" y="1421"/>
                      <a:pt x="3487" y="1421"/>
                    </a:cubicBezTo>
                    <a:cubicBezTo>
                      <a:pt x="3551" y="1227"/>
                      <a:pt x="3615" y="1163"/>
                      <a:pt x="3809" y="1099"/>
                    </a:cubicBezTo>
                    <a:cubicBezTo>
                      <a:pt x="5164" y="582"/>
                      <a:pt x="5164" y="582"/>
                      <a:pt x="5164" y="582"/>
                    </a:cubicBezTo>
                    <a:cubicBezTo>
                      <a:pt x="5422" y="452"/>
                      <a:pt x="5681" y="646"/>
                      <a:pt x="5811" y="905"/>
                    </a:cubicBezTo>
                    <a:cubicBezTo>
                      <a:pt x="5875" y="1163"/>
                      <a:pt x="5747" y="1421"/>
                      <a:pt x="5489" y="1549"/>
                    </a:cubicBezTo>
                    <a:close/>
                    <a:moveTo>
                      <a:pt x="3165" y="2260"/>
                    </a:moveTo>
                    <a:lnTo>
                      <a:pt x="3165" y="2260"/>
                    </a:lnTo>
                    <a:cubicBezTo>
                      <a:pt x="3551" y="2518"/>
                      <a:pt x="3551" y="2518"/>
                      <a:pt x="3551" y="2518"/>
                    </a:cubicBezTo>
                    <a:cubicBezTo>
                      <a:pt x="3423" y="3098"/>
                      <a:pt x="3423" y="3098"/>
                      <a:pt x="3423" y="3098"/>
                    </a:cubicBezTo>
                    <a:cubicBezTo>
                      <a:pt x="3293" y="3098"/>
                      <a:pt x="3293" y="3098"/>
                      <a:pt x="3293" y="3098"/>
                    </a:cubicBezTo>
                    <a:cubicBezTo>
                      <a:pt x="3423" y="2582"/>
                      <a:pt x="3423" y="2582"/>
                      <a:pt x="3423" y="2582"/>
                    </a:cubicBezTo>
                    <a:cubicBezTo>
                      <a:pt x="3034" y="2324"/>
                      <a:pt x="3034" y="2324"/>
                      <a:pt x="3034" y="2324"/>
                    </a:cubicBezTo>
                    <a:lnTo>
                      <a:pt x="3165" y="2260"/>
                    </a:lnTo>
                    <a:close/>
                    <a:moveTo>
                      <a:pt x="2196" y="1615"/>
                    </a:moveTo>
                    <a:lnTo>
                      <a:pt x="2196" y="1615"/>
                    </a:lnTo>
                    <a:cubicBezTo>
                      <a:pt x="1938" y="1163"/>
                      <a:pt x="1938" y="1163"/>
                      <a:pt x="1938" y="1163"/>
                    </a:cubicBezTo>
                    <a:cubicBezTo>
                      <a:pt x="2066" y="1163"/>
                      <a:pt x="2066" y="1163"/>
                      <a:pt x="2066" y="1163"/>
                    </a:cubicBezTo>
                    <a:cubicBezTo>
                      <a:pt x="2260" y="1549"/>
                      <a:pt x="2260" y="1549"/>
                      <a:pt x="2260" y="1549"/>
                    </a:cubicBezTo>
                    <a:cubicBezTo>
                      <a:pt x="2518" y="1549"/>
                      <a:pt x="2518" y="1549"/>
                      <a:pt x="2518" y="1549"/>
                    </a:cubicBezTo>
                    <a:cubicBezTo>
                      <a:pt x="2648" y="1807"/>
                      <a:pt x="2648" y="1807"/>
                      <a:pt x="2648" y="1807"/>
                    </a:cubicBezTo>
                    <a:cubicBezTo>
                      <a:pt x="2582" y="1873"/>
                      <a:pt x="2582" y="1873"/>
                      <a:pt x="2582" y="1873"/>
                    </a:cubicBezTo>
                    <a:cubicBezTo>
                      <a:pt x="2454" y="1679"/>
                      <a:pt x="2454" y="1679"/>
                      <a:pt x="2454" y="1679"/>
                    </a:cubicBezTo>
                    <a:lnTo>
                      <a:pt x="2196" y="1615"/>
                    </a:lnTo>
                    <a:close/>
                    <a:moveTo>
                      <a:pt x="2196" y="1615"/>
                    </a:moveTo>
                    <a:lnTo>
                      <a:pt x="2196" y="161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7" name="Group 16"/>
          <p:cNvGrpSpPr/>
          <p:nvPr/>
        </p:nvGrpSpPr>
        <p:grpSpPr>
          <a:xfrm>
            <a:off x="7524418" y="2081893"/>
            <a:ext cx="3255741" cy="1323099"/>
            <a:chOff x="7134320" y="1974051"/>
            <a:chExt cx="3087094" cy="1254563"/>
          </a:xfrm>
        </p:grpSpPr>
        <p:sp>
          <p:nvSpPr>
            <p:cNvPr id="8" name="Shape 2205"/>
            <p:cNvSpPr/>
            <p:nvPr/>
          </p:nvSpPr>
          <p:spPr>
            <a:xfrm>
              <a:off x="7152321" y="1974051"/>
              <a:ext cx="3069093" cy="1254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240"/>
                  </a:moveTo>
                  <a:lnTo>
                    <a:pt x="12159" y="3240"/>
                  </a:lnTo>
                  <a:lnTo>
                    <a:pt x="12159" y="0"/>
                  </a:lnTo>
                  <a:lnTo>
                    <a:pt x="21600" y="10800"/>
                  </a:lnTo>
                  <a:lnTo>
                    <a:pt x="12159" y="21600"/>
                  </a:lnTo>
                  <a:lnTo>
                    <a:pt x="12159" y="18360"/>
                  </a:lnTo>
                  <a:lnTo>
                    <a:pt x="0" y="18360"/>
                  </a:lnTo>
                  <a:cubicBezTo>
                    <a:pt x="0" y="18360"/>
                    <a:pt x="0" y="3240"/>
                    <a:pt x="0" y="3240"/>
                  </a:cubicBezTo>
                  <a:close/>
                </a:path>
              </a:pathLst>
            </a:custGeom>
            <a:solidFill>
              <a:schemeClr val="accent3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40181" tIns="40181" rIns="40181" bIns="40181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7744593" y="2505579"/>
              <a:ext cx="1991430" cy="2153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76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Production</a:t>
              </a: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7134320" y="2308147"/>
              <a:ext cx="612031" cy="612032"/>
              <a:chOff x="7134320" y="2308147"/>
              <a:chExt cx="612031" cy="612032"/>
            </a:xfrm>
          </p:grpSpPr>
          <p:sp>
            <p:nvSpPr>
              <p:cNvPr id="24" name="Shape 2224"/>
              <p:cNvSpPr/>
              <p:nvPr/>
            </p:nvSpPr>
            <p:spPr>
              <a:xfrm>
                <a:off x="7134320" y="2308147"/>
                <a:ext cx="612031" cy="6120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5" tIns="53575" rIns="53575" bIns="53575" numCol="1" anchor="ctr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2" name="Shape 731"/>
              <p:cNvSpPr/>
              <p:nvPr/>
            </p:nvSpPr>
            <p:spPr>
              <a:xfrm>
                <a:off x="7311011" y="2435995"/>
                <a:ext cx="263391" cy="3311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9" y="0"/>
                    </a:moveTo>
                    <a:cubicBezTo>
                      <a:pt x="4836" y="0"/>
                      <a:pt x="0" y="1447"/>
                      <a:pt x="0" y="3231"/>
                    </a:cubicBezTo>
                    <a:lnTo>
                      <a:pt x="0" y="4776"/>
                    </a:lnTo>
                    <a:cubicBezTo>
                      <a:pt x="0" y="6669"/>
                      <a:pt x="4836" y="8203"/>
                      <a:pt x="10799" y="8203"/>
                    </a:cubicBezTo>
                    <a:cubicBezTo>
                      <a:pt x="16764" y="8203"/>
                      <a:pt x="21600" y="6669"/>
                      <a:pt x="21600" y="4776"/>
                    </a:cubicBezTo>
                    <a:lnTo>
                      <a:pt x="21600" y="3231"/>
                    </a:lnTo>
                    <a:cubicBezTo>
                      <a:pt x="21600" y="1447"/>
                      <a:pt x="16764" y="0"/>
                      <a:pt x="10799" y="0"/>
                    </a:cubicBezTo>
                    <a:close/>
                    <a:moveTo>
                      <a:pt x="21195" y="8008"/>
                    </a:moveTo>
                    <a:cubicBezTo>
                      <a:pt x="19915" y="9488"/>
                      <a:pt x="15746" y="10572"/>
                      <a:pt x="10799" y="10572"/>
                    </a:cubicBezTo>
                    <a:cubicBezTo>
                      <a:pt x="5856" y="10572"/>
                      <a:pt x="1685" y="9488"/>
                      <a:pt x="405" y="8008"/>
                    </a:cubicBezTo>
                    <a:cubicBezTo>
                      <a:pt x="141" y="7702"/>
                      <a:pt x="0" y="7868"/>
                      <a:pt x="0" y="8007"/>
                    </a:cubicBezTo>
                    <a:cubicBezTo>
                      <a:pt x="0" y="8144"/>
                      <a:pt x="0" y="10898"/>
                      <a:pt x="0" y="10898"/>
                    </a:cubicBezTo>
                    <a:cubicBezTo>
                      <a:pt x="0" y="13061"/>
                      <a:pt x="4836" y="14814"/>
                      <a:pt x="10799" y="14814"/>
                    </a:cubicBezTo>
                    <a:cubicBezTo>
                      <a:pt x="16764" y="14814"/>
                      <a:pt x="21600" y="13061"/>
                      <a:pt x="21600" y="10898"/>
                    </a:cubicBezTo>
                    <a:cubicBezTo>
                      <a:pt x="21600" y="10898"/>
                      <a:pt x="21600" y="8144"/>
                      <a:pt x="21600" y="8007"/>
                    </a:cubicBezTo>
                    <a:cubicBezTo>
                      <a:pt x="21600" y="7868"/>
                      <a:pt x="21459" y="7702"/>
                      <a:pt x="21195" y="8008"/>
                    </a:cubicBezTo>
                    <a:close/>
                    <a:moveTo>
                      <a:pt x="21176" y="14285"/>
                    </a:moveTo>
                    <a:cubicBezTo>
                      <a:pt x="19876" y="15959"/>
                      <a:pt x="15722" y="17184"/>
                      <a:pt x="10799" y="17184"/>
                    </a:cubicBezTo>
                    <a:cubicBezTo>
                      <a:pt x="5878" y="17184"/>
                      <a:pt x="1724" y="15959"/>
                      <a:pt x="424" y="14285"/>
                    </a:cubicBezTo>
                    <a:cubicBezTo>
                      <a:pt x="147" y="13932"/>
                      <a:pt x="0" y="14121"/>
                      <a:pt x="0" y="14297"/>
                    </a:cubicBezTo>
                    <a:cubicBezTo>
                      <a:pt x="0" y="14472"/>
                      <a:pt x="0" y="16754"/>
                      <a:pt x="0" y="16754"/>
                    </a:cubicBezTo>
                    <a:cubicBezTo>
                      <a:pt x="0" y="19133"/>
                      <a:pt x="4836" y="21600"/>
                      <a:pt x="10799" y="21600"/>
                    </a:cubicBezTo>
                    <a:cubicBezTo>
                      <a:pt x="16764" y="21600"/>
                      <a:pt x="21600" y="19133"/>
                      <a:pt x="21600" y="16754"/>
                    </a:cubicBezTo>
                    <a:cubicBezTo>
                      <a:pt x="21600" y="16754"/>
                      <a:pt x="21600" y="14472"/>
                      <a:pt x="21600" y="14297"/>
                    </a:cubicBezTo>
                    <a:cubicBezTo>
                      <a:pt x="21600" y="14121"/>
                      <a:pt x="21453" y="13932"/>
                      <a:pt x="21176" y="1428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0181" tIns="40181" rIns="40181" bIns="40181" numCol="1" anchor="ctr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8" name="Group 17"/>
          <p:cNvGrpSpPr/>
          <p:nvPr/>
        </p:nvGrpSpPr>
        <p:grpSpPr>
          <a:xfrm>
            <a:off x="7543401" y="3827659"/>
            <a:ext cx="3236759" cy="1323099"/>
            <a:chOff x="7152319" y="3629386"/>
            <a:chExt cx="3069095" cy="1254563"/>
          </a:xfrm>
        </p:grpSpPr>
        <p:sp>
          <p:nvSpPr>
            <p:cNvPr id="13" name="Shape 2210"/>
            <p:cNvSpPr/>
            <p:nvPr/>
          </p:nvSpPr>
          <p:spPr>
            <a:xfrm rot="10800000">
              <a:off x="7152319" y="3629386"/>
              <a:ext cx="3069095" cy="1254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240"/>
                  </a:moveTo>
                  <a:lnTo>
                    <a:pt x="12159" y="3240"/>
                  </a:lnTo>
                  <a:lnTo>
                    <a:pt x="12159" y="0"/>
                  </a:lnTo>
                  <a:lnTo>
                    <a:pt x="21600" y="10800"/>
                  </a:lnTo>
                  <a:lnTo>
                    <a:pt x="12159" y="21600"/>
                  </a:lnTo>
                  <a:lnTo>
                    <a:pt x="12159" y="18360"/>
                  </a:lnTo>
                  <a:lnTo>
                    <a:pt x="0" y="18360"/>
                  </a:lnTo>
                  <a:cubicBezTo>
                    <a:pt x="0" y="18360"/>
                    <a:pt x="0" y="3240"/>
                    <a:pt x="0" y="3240"/>
                  </a:cubicBezTo>
                  <a:close/>
                </a:path>
              </a:pathLst>
            </a:custGeom>
            <a:solidFill>
              <a:schemeClr val="accent4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40181" tIns="40181" rIns="40181" bIns="40181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589108" y="4063193"/>
              <a:ext cx="1991430" cy="4306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76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Packaging &amp;</a:t>
              </a:r>
            </a:p>
            <a:p>
              <a:pPr algn="ctr"/>
              <a:r>
                <a:rPr lang="en-US" sz="1476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Distribution</a:t>
              </a:r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9594105" y="3950651"/>
              <a:ext cx="612031" cy="612032"/>
              <a:chOff x="9594105" y="3950651"/>
              <a:chExt cx="612031" cy="612032"/>
            </a:xfrm>
          </p:grpSpPr>
          <p:sp>
            <p:nvSpPr>
              <p:cNvPr id="33" name="Shape 2236"/>
              <p:cNvSpPr/>
              <p:nvPr/>
            </p:nvSpPr>
            <p:spPr>
              <a:xfrm>
                <a:off x="9594105" y="3950651"/>
                <a:ext cx="612031" cy="6120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5" tIns="53575" rIns="53575" bIns="53575" numCol="1" anchor="ctr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3" name="Freeform 61"/>
              <p:cNvSpPr>
                <a:spLocks noEditPoints="1"/>
              </p:cNvSpPr>
              <p:nvPr/>
            </p:nvSpPr>
            <p:spPr bwMode="auto">
              <a:xfrm>
                <a:off x="9714812" y="4114418"/>
                <a:ext cx="376928" cy="295836"/>
              </a:xfrm>
              <a:custGeom>
                <a:avLst/>
                <a:gdLst>
                  <a:gd name="T0" fmla="*/ 50 w 106"/>
                  <a:gd name="T1" fmla="*/ 11 h 83"/>
                  <a:gd name="T2" fmla="*/ 51 w 106"/>
                  <a:gd name="T3" fmla="*/ 11 h 83"/>
                  <a:gd name="T4" fmla="*/ 51 w 106"/>
                  <a:gd name="T5" fmla="*/ 43 h 83"/>
                  <a:gd name="T6" fmla="*/ 19 w 106"/>
                  <a:gd name="T7" fmla="*/ 27 h 83"/>
                  <a:gd name="T8" fmla="*/ 19 w 106"/>
                  <a:gd name="T9" fmla="*/ 26 h 83"/>
                  <a:gd name="T10" fmla="*/ 55 w 106"/>
                  <a:gd name="T11" fmla="*/ 42 h 83"/>
                  <a:gd name="T12" fmla="*/ 56 w 106"/>
                  <a:gd name="T13" fmla="*/ 43 h 83"/>
                  <a:gd name="T14" fmla="*/ 87 w 106"/>
                  <a:gd name="T15" fmla="*/ 27 h 83"/>
                  <a:gd name="T16" fmla="*/ 56 w 106"/>
                  <a:gd name="T17" fmla="*/ 11 h 83"/>
                  <a:gd name="T18" fmla="*/ 55 w 106"/>
                  <a:gd name="T19" fmla="*/ 11 h 83"/>
                  <a:gd name="T20" fmla="*/ 15 w 106"/>
                  <a:gd name="T21" fmla="*/ 29 h 83"/>
                  <a:gd name="T22" fmla="*/ 1 w 106"/>
                  <a:gd name="T23" fmla="*/ 35 h 83"/>
                  <a:gd name="T24" fmla="*/ 1 w 106"/>
                  <a:gd name="T25" fmla="*/ 37 h 83"/>
                  <a:gd name="T26" fmla="*/ 34 w 106"/>
                  <a:gd name="T27" fmla="*/ 53 h 83"/>
                  <a:gd name="T28" fmla="*/ 48 w 106"/>
                  <a:gd name="T29" fmla="*/ 46 h 83"/>
                  <a:gd name="T30" fmla="*/ 105 w 106"/>
                  <a:gd name="T31" fmla="*/ 16 h 83"/>
                  <a:gd name="T32" fmla="*/ 105 w 106"/>
                  <a:gd name="T33" fmla="*/ 18 h 83"/>
                  <a:gd name="T34" fmla="*/ 91 w 106"/>
                  <a:gd name="T35" fmla="*/ 25 h 83"/>
                  <a:gd name="T36" fmla="*/ 58 w 106"/>
                  <a:gd name="T37" fmla="*/ 8 h 83"/>
                  <a:gd name="T38" fmla="*/ 72 w 106"/>
                  <a:gd name="T39" fmla="*/ 0 h 83"/>
                  <a:gd name="T40" fmla="*/ 105 w 106"/>
                  <a:gd name="T41" fmla="*/ 16 h 83"/>
                  <a:gd name="T42" fmla="*/ 106 w 106"/>
                  <a:gd name="T43" fmla="*/ 36 h 83"/>
                  <a:gd name="T44" fmla="*/ 72 w 106"/>
                  <a:gd name="T45" fmla="*/ 53 h 83"/>
                  <a:gd name="T46" fmla="*/ 58 w 106"/>
                  <a:gd name="T47" fmla="*/ 47 h 83"/>
                  <a:gd name="T48" fmla="*/ 58 w 106"/>
                  <a:gd name="T49" fmla="*/ 45 h 83"/>
                  <a:gd name="T50" fmla="*/ 92 w 106"/>
                  <a:gd name="T51" fmla="*/ 29 h 83"/>
                  <a:gd name="T52" fmla="*/ 48 w 106"/>
                  <a:gd name="T53" fmla="*/ 7 h 83"/>
                  <a:gd name="T54" fmla="*/ 33 w 106"/>
                  <a:gd name="T55" fmla="*/ 0 h 83"/>
                  <a:gd name="T56" fmla="*/ 0 w 106"/>
                  <a:gd name="T57" fmla="*/ 17 h 83"/>
                  <a:gd name="T58" fmla="*/ 14 w 106"/>
                  <a:gd name="T59" fmla="*/ 25 h 83"/>
                  <a:gd name="T60" fmla="*/ 48 w 106"/>
                  <a:gd name="T61" fmla="*/ 9 h 83"/>
                  <a:gd name="T62" fmla="*/ 48 w 106"/>
                  <a:gd name="T63" fmla="*/ 7 h 83"/>
                  <a:gd name="T64" fmla="*/ 55 w 106"/>
                  <a:gd name="T65" fmla="*/ 82 h 83"/>
                  <a:gd name="T66" fmla="*/ 56 w 106"/>
                  <a:gd name="T67" fmla="*/ 83 h 83"/>
                  <a:gd name="T68" fmla="*/ 90 w 106"/>
                  <a:gd name="T69" fmla="*/ 65 h 83"/>
                  <a:gd name="T70" fmla="*/ 89 w 106"/>
                  <a:gd name="T71" fmla="*/ 49 h 83"/>
                  <a:gd name="T72" fmla="*/ 73 w 106"/>
                  <a:gd name="T73" fmla="*/ 57 h 83"/>
                  <a:gd name="T74" fmla="*/ 72 w 106"/>
                  <a:gd name="T75" fmla="*/ 57 h 83"/>
                  <a:gd name="T76" fmla="*/ 56 w 106"/>
                  <a:gd name="T77" fmla="*/ 49 h 83"/>
                  <a:gd name="T78" fmla="*/ 55 w 106"/>
                  <a:gd name="T79" fmla="*/ 50 h 83"/>
                  <a:gd name="T80" fmla="*/ 17 w 106"/>
                  <a:gd name="T81" fmla="*/ 49 h 83"/>
                  <a:gd name="T82" fmla="*/ 33 w 106"/>
                  <a:gd name="T83" fmla="*/ 57 h 83"/>
                  <a:gd name="T84" fmla="*/ 50 w 106"/>
                  <a:gd name="T85" fmla="*/ 49 h 83"/>
                  <a:gd name="T86" fmla="*/ 51 w 106"/>
                  <a:gd name="T87" fmla="*/ 50 h 83"/>
                  <a:gd name="T88" fmla="*/ 51 w 106"/>
                  <a:gd name="T89" fmla="*/ 83 h 83"/>
                  <a:gd name="T90" fmla="*/ 17 w 106"/>
                  <a:gd name="T91" fmla="*/ 66 h 83"/>
                  <a:gd name="T92" fmla="*/ 16 w 106"/>
                  <a:gd name="T93" fmla="*/ 5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6" h="83">
                    <a:moveTo>
                      <a:pt x="19" y="26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1" y="11"/>
                      <a:pt x="51" y="11"/>
                    </a:cubicBezTo>
                    <a:cubicBezTo>
                      <a:pt x="51" y="11"/>
                      <a:pt x="51" y="11"/>
                      <a:pt x="51" y="11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51" y="42"/>
                      <a:pt x="51" y="43"/>
                      <a:pt x="51" y="43"/>
                    </a:cubicBezTo>
                    <a:cubicBezTo>
                      <a:pt x="51" y="43"/>
                      <a:pt x="50" y="43"/>
                      <a:pt x="50" y="43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19" y="26"/>
                      <a:pt x="19" y="26"/>
                      <a:pt x="19" y="26"/>
                    </a:cubicBezTo>
                    <a:close/>
                    <a:moveTo>
                      <a:pt x="55" y="11"/>
                    </a:move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2"/>
                      <a:pt x="55" y="43"/>
                      <a:pt x="55" y="43"/>
                    </a:cubicBezTo>
                    <a:cubicBezTo>
                      <a:pt x="55" y="43"/>
                      <a:pt x="56" y="43"/>
                      <a:pt x="56" y="43"/>
                    </a:cubicBezTo>
                    <a:cubicBezTo>
                      <a:pt x="87" y="27"/>
                      <a:pt x="87" y="27"/>
                      <a:pt x="87" y="27"/>
                    </a:cubicBezTo>
                    <a:cubicBezTo>
                      <a:pt x="87" y="27"/>
                      <a:pt x="87" y="27"/>
                      <a:pt x="87" y="27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5" y="11"/>
                      <a:pt x="55" y="11"/>
                      <a:pt x="55" y="11"/>
                    </a:cubicBezTo>
                    <a:close/>
                    <a:moveTo>
                      <a:pt x="48" y="45"/>
                    </a:move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4" y="29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1" y="36"/>
                      <a:pt x="0" y="36"/>
                      <a:pt x="0" y="36"/>
                    </a:cubicBezTo>
                    <a:cubicBezTo>
                      <a:pt x="0" y="37"/>
                      <a:pt x="1" y="37"/>
                      <a:pt x="1" y="37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4" y="54"/>
                      <a:pt x="34" y="54"/>
                      <a:pt x="34" y="53"/>
                    </a:cubicBezTo>
                    <a:cubicBezTo>
                      <a:pt x="48" y="47"/>
                      <a:pt x="48" y="47"/>
                      <a:pt x="48" y="47"/>
                    </a:cubicBezTo>
                    <a:cubicBezTo>
                      <a:pt x="48" y="47"/>
                      <a:pt x="48" y="46"/>
                      <a:pt x="48" y="46"/>
                    </a:cubicBezTo>
                    <a:cubicBezTo>
                      <a:pt x="48" y="45"/>
                      <a:pt x="48" y="45"/>
                      <a:pt x="48" y="45"/>
                    </a:cubicBezTo>
                    <a:close/>
                    <a:moveTo>
                      <a:pt x="105" y="16"/>
                    </a:moveTo>
                    <a:cubicBezTo>
                      <a:pt x="105" y="17"/>
                      <a:pt x="106" y="17"/>
                      <a:pt x="106" y="17"/>
                    </a:cubicBezTo>
                    <a:cubicBezTo>
                      <a:pt x="106" y="18"/>
                      <a:pt x="105" y="18"/>
                      <a:pt x="105" y="18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1" y="25"/>
                      <a:pt x="91" y="25"/>
                      <a:pt x="91" y="25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8" y="8"/>
                      <a:pt x="58" y="8"/>
                      <a:pt x="58" y="8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105" y="16"/>
                      <a:pt x="105" y="16"/>
                      <a:pt x="105" y="16"/>
                    </a:cubicBezTo>
                    <a:close/>
                    <a:moveTo>
                      <a:pt x="105" y="35"/>
                    </a:moveTo>
                    <a:cubicBezTo>
                      <a:pt x="105" y="36"/>
                      <a:pt x="106" y="36"/>
                      <a:pt x="106" y="36"/>
                    </a:cubicBezTo>
                    <a:cubicBezTo>
                      <a:pt x="106" y="37"/>
                      <a:pt x="105" y="37"/>
                      <a:pt x="105" y="37"/>
                    </a:cubicBezTo>
                    <a:cubicBezTo>
                      <a:pt x="72" y="53"/>
                      <a:pt x="72" y="53"/>
                      <a:pt x="72" y="53"/>
                    </a:cubicBezTo>
                    <a:cubicBezTo>
                      <a:pt x="72" y="54"/>
                      <a:pt x="72" y="54"/>
                      <a:pt x="72" y="53"/>
                    </a:cubicBezTo>
                    <a:cubicBezTo>
                      <a:pt x="58" y="47"/>
                      <a:pt x="58" y="47"/>
                      <a:pt x="58" y="47"/>
                    </a:cubicBezTo>
                    <a:cubicBezTo>
                      <a:pt x="58" y="47"/>
                      <a:pt x="58" y="46"/>
                      <a:pt x="58" y="46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9"/>
                      <a:pt x="92" y="29"/>
                    </a:cubicBezTo>
                    <a:cubicBezTo>
                      <a:pt x="105" y="35"/>
                      <a:pt x="105" y="35"/>
                      <a:pt x="105" y="35"/>
                    </a:cubicBezTo>
                    <a:close/>
                    <a:moveTo>
                      <a:pt x="48" y="7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3" y="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7"/>
                      <a:pt x="0" y="17"/>
                      <a:pt x="0" y="17"/>
                    </a:cubicBezTo>
                    <a:cubicBezTo>
                      <a:pt x="0" y="18"/>
                      <a:pt x="1" y="18"/>
                      <a:pt x="1" y="18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7"/>
                      <a:pt x="48" y="7"/>
                      <a:pt x="48" y="7"/>
                    </a:cubicBezTo>
                    <a:close/>
                    <a:moveTo>
                      <a:pt x="55" y="50"/>
                    </a:moveTo>
                    <a:cubicBezTo>
                      <a:pt x="55" y="82"/>
                      <a:pt x="55" y="82"/>
                      <a:pt x="55" y="82"/>
                    </a:cubicBezTo>
                    <a:cubicBezTo>
                      <a:pt x="55" y="82"/>
                      <a:pt x="55" y="83"/>
                      <a:pt x="55" y="83"/>
                    </a:cubicBezTo>
                    <a:cubicBezTo>
                      <a:pt x="55" y="83"/>
                      <a:pt x="56" y="83"/>
                      <a:pt x="56" y="83"/>
                    </a:cubicBezTo>
                    <a:cubicBezTo>
                      <a:pt x="89" y="66"/>
                      <a:pt x="89" y="66"/>
                      <a:pt x="89" y="66"/>
                    </a:cubicBezTo>
                    <a:cubicBezTo>
                      <a:pt x="89" y="66"/>
                      <a:pt x="90" y="66"/>
                      <a:pt x="90" y="65"/>
                    </a:cubicBezTo>
                    <a:cubicBezTo>
                      <a:pt x="90" y="50"/>
                      <a:pt x="90" y="50"/>
                      <a:pt x="90" y="50"/>
                    </a:cubicBezTo>
                    <a:cubicBezTo>
                      <a:pt x="90" y="50"/>
                      <a:pt x="89" y="49"/>
                      <a:pt x="89" y="49"/>
                    </a:cubicBezTo>
                    <a:cubicBezTo>
                      <a:pt x="89" y="49"/>
                      <a:pt x="89" y="49"/>
                      <a:pt x="88" y="49"/>
                    </a:cubicBezTo>
                    <a:cubicBezTo>
                      <a:pt x="73" y="57"/>
                      <a:pt x="73" y="57"/>
                      <a:pt x="73" y="57"/>
                    </a:cubicBezTo>
                    <a:cubicBezTo>
                      <a:pt x="72" y="57"/>
                      <a:pt x="72" y="57"/>
                      <a:pt x="72" y="57"/>
                    </a:cubicBezTo>
                    <a:cubicBezTo>
                      <a:pt x="72" y="57"/>
                      <a:pt x="72" y="57"/>
                      <a:pt x="72" y="57"/>
                    </a:cubicBezTo>
                    <a:cubicBezTo>
                      <a:pt x="71" y="57"/>
                      <a:pt x="71" y="57"/>
                      <a:pt x="71" y="57"/>
                    </a:cubicBezTo>
                    <a:cubicBezTo>
                      <a:pt x="56" y="49"/>
                      <a:pt x="56" y="49"/>
                      <a:pt x="56" y="49"/>
                    </a:cubicBezTo>
                    <a:cubicBezTo>
                      <a:pt x="56" y="49"/>
                      <a:pt x="55" y="49"/>
                      <a:pt x="55" y="49"/>
                    </a:cubicBezTo>
                    <a:cubicBezTo>
                      <a:pt x="55" y="49"/>
                      <a:pt x="55" y="50"/>
                      <a:pt x="55" y="50"/>
                    </a:cubicBezTo>
                    <a:close/>
                    <a:moveTo>
                      <a:pt x="16" y="50"/>
                    </a:moveTo>
                    <a:cubicBezTo>
                      <a:pt x="16" y="50"/>
                      <a:pt x="17" y="49"/>
                      <a:pt x="17" y="49"/>
                    </a:cubicBezTo>
                    <a:cubicBezTo>
                      <a:pt x="17" y="49"/>
                      <a:pt x="17" y="49"/>
                      <a:pt x="18" y="49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50" y="49"/>
                      <a:pt x="50" y="49"/>
                      <a:pt x="50" y="49"/>
                    </a:cubicBezTo>
                    <a:cubicBezTo>
                      <a:pt x="50" y="49"/>
                      <a:pt x="51" y="49"/>
                      <a:pt x="51" y="49"/>
                    </a:cubicBezTo>
                    <a:cubicBezTo>
                      <a:pt x="51" y="49"/>
                      <a:pt x="51" y="50"/>
                      <a:pt x="51" y="50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1" y="83"/>
                    </a:cubicBezTo>
                    <a:cubicBezTo>
                      <a:pt x="51" y="83"/>
                      <a:pt x="50" y="83"/>
                      <a:pt x="50" y="83"/>
                    </a:cubicBezTo>
                    <a:cubicBezTo>
                      <a:pt x="17" y="66"/>
                      <a:pt x="17" y="66"/>
                      <a:pt x="17" y="66"/>
                    </a:cubicBezTo>
                    <a:cubicBezTo>
                      <a:pt x="17" y="66"/>
                      <a:pt x="16" y="66"/>
                      <a:pt x="16" y="65"/>
                    </a:cubicBezTo>
                    <a:lnTo>
                      <a:pt x="16" y="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9" name="Group 18"/>
          <p:cNvGrpSpPr/>
          <p:nvPr/>
        </p:nvGrpSpPr>
        <p:grpSpPr>
          <a:xfrm>
            <a:off x="4780665" y="3827659"/>
            <a:ext cx="3236759" cy="1323099"/>
            <a:chOff x="4532693" y="3629386"/>
            <a:chExt cx="3069095" cy="1254563"/>
          </a:xfrm>
        </p:grpSpPr>
        <p:sp>
          <p:nvSpPr>
            <p:cNvPr id="12" name="Shape 2209"/>
            <p:cNvSpPr/>
            <p:nvPr/>
          </p:nvSpPr>
          <p:spPr>
            <a:xfrm rot="10800000">
              <a:off x="4532693" y="3629386"/>
              <a:ext cx="3069095" cy="1254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240"/>
                  </a:moveTo>
                  <a:lnTo>
                    <a:pt x="12159" y="3240"/>
                  </a:lnTo>
                  <a:lnTo>
                    <a:pt x="12159" y="0"/>
                  </a:lnTo>
                  <a:lnTo>
                    <a:pt x="21600" y="10800"/>
                  </a:lnTo>
                  <a:lnTo>
                    <a:pt x="12159" y="21600"/>
                  </a:lnTo>
                  <a:lnTo>
                    <a:pt x="12159" y="18360"/>
                  </a:lnTo>
                  <a:lnTo>
                    <a:pt x="0" y="18360"/>
                  </a:lnTo>
                  <a:cubicBezTo>
                    <a:pt x="0" y="18360"/>
                    <a:pt x="0" y="3240"/>
                    <a:pt x="0" y="3240"/>
                  </a:cubicBezTo>
                  <a:close/>
                </a:path>
              </a:pathLst>
            </a:custGeom>
            <a:solidFill>
              <a:schemeClr val="accent5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40181" tIns="40181" rIns="40181" bIns="40181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003026" y="4175545"/>
              <a:ext cx="1991430" cy="2153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76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Product Use</a:t>
              </a: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6971654" y="3950651"/>
              <a:ext cx="612031" cy="612032"/>
              <a:chOff x="6971654" y="3950651"/>
              <a:chExt cx="612031" cy="612032"/>
            </a:xfrm>
          </p:grpSpPr>
          <p:sp>
            <p:nvSpPr>
              <p:cNvPr id="36" name="Shape 2240"/>
              <p:cNvSpPr/>
              <p:nvPr/>
            </p:nvSpPr>
            <p:spPr>
              <a:xfrm>
                <a:off x="6971654" y="3950651"/>
                <a:ext cx="612031" cy="6120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5" tIns="53575" rIns="53575" bIns="53575" numCol="1" anchor="ctr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1" name="Freeform 51"/>
              <p:cNvSpPr>
                <a:spLocks noEditPoints="1"/>
              </p:cNvSpPr>
              <p:nvPr/>
            </p:nvSpPr>
            <p:spPr bwMode="auto">
              <a:xfrm>
                <a:off x="7071063" y="4110170"/>
                <a:ext cx="393784" cy="325300"/>
              </a:xfrm>
              <a:custGeom>
                <a:avLst/>
                <a:gdLst>
                  <a:gd name="T0" fmla="*/ 83 w 107"/>
                  <a:gd name="T1" fmla="*/ 63 h 88"/>
                  <a:gd name="T2" fmla="*/ 83 w 107"/>
                  <a:gd name="T3" fmla="*/ 7 h 88"/>
                  <a:gd name="T4" fmla="*/ 83 w 107"/>
                  <a:gd name="T5" fmla="*/ 3 h 88"/>
                  <a:gd name="T6" fmla="*/ 85 w 107"/>
                  <a:gd name="T7" fmla="*/ 0 h 88"/>
                  <a:gd name="T8" fmla="*/ 87 w 107"/>
                  <a:gd name="T9" fmla="*/ 0 h 88"/>
                  <a:gd name="T10" fmla="*/ 89 w 107"/>
                  <a:gd name="T11" fmla="*/ 0 h 88"/>
                  <a:gd name="T12" fmla="*/ 89 w 107"/>
                  <a:gd name="T13" fmla="*/ 69 h 88"/>
                  <a:gd name="T14" fmla="*/ 87 w 107"/>
                  <a:gd name="T15" fmla="*/ 70 h 88"/>
                  <a:gd name="T16" fmla="*/ 85 w 107"/>
                  <a:gd name="T17" fmla="*/ 69 h 88"/>
                  <a:gd name="T18" fmla="*/ 83 w 107"/>
                  <a:gd name="T19" fmla="*/ 67 h 88"/>
                  <a:gd name="T20" fmla="*/ 83 w 107"/>
                  <a:gd name="T21" fmla="*/ 63 h 88"/>
                  <a:gd name="T22" fmla="*/ 24 w 107"/>
                  <a:gd name="T23" fmla="*/ 63 h 88"/>
                  <a:gd name="T24" fmla="*/ 24 w 107"/>
                  <a:gd name="T25" fmla="*/ 7 h 88"/>
                  <a:gd name="T26" fmla="*/ 24 w 107"/>
                  <a:gd name="T27" fmla="*/ 3 h 88"/>
                  <a:gd name="T28" fmla="*/ 22 w 107"/>
                  <a:gd name="T29" fmla="*/ 0 h 88"/>
                  <a:gd name="T30" fmla="*/ 20 w 107"/>
                  <a:gd name="T31" fmla="*/ 0 h 88"/>
                  <a:gd name="T32" fmla="*/ 18 w 107"/>
                  <a:gd name="T33" fmla="*/ 0 h 88"/>
                  <a:gd name="T34" fmla="*/ 18 w 107"/>
                  <a:gd name="T35" fmla="*/ 69 h 88"/>
                  <a:gd name="T36" fmla="*/ 20 w 107"/>
                  <a:gd name="T37" fmla="*/ 70 h 88"/>
                  <a:gd name="T38" fmla="*/ 22 w 107"/>
                  <a:gd name="T39" fmla="*/ 69 h 88"/>
                  <a:gd name="T40" fmla="*/ 24 w 107"/>
                  <a:gd name="T41" fmla="*/ 67 h 88"/>
                  <a:gd name="T42" fmla="*/ 24 w 107"/>
                  <a:gd name="T43" fmla="*/ 63 h 88"/>
                  <a:gd name="T44" fmla="*/ 36 w 107"/>
                  <a:gd name="T45" fmla="*/ 51 h 88"/>
                  <a:gd name="T46" fmla="*/ 36 w 107"/>
                  <a:gd name="T47" fmla="*/ 55 h 88"/>
                  <a:gd name="T48" fmla="*/ 33 w 107"/>
                  <a:gd name="T49" fmla="*/ 58 h 88"/>
                  <a:gd name="T50" fmla="*/ 31 w 107"/>
                  <a:gd name="T51" fmla="*/ 59 h 88"/>
                  <a:gd name="T52" fmla="*/ 29 w 107"/>
                  <a:gd name="T53" fmla="*/ 58 h 88"/>
                  <a:gd name="T54" fmla="*/ 29 w 107"/>
                  <a:gd name="T55" fmla="*/ 12 h 88"/>
                  <a:gd name="T56" fmla="*/ 31 w 107"/>
                  <a:gd name="T57" fmla="*/ 11 h 88"/>
                  <a:gd name="T58" fmla="*/ 33 w 107"/>
                  <a:gd name="T59" fmla="*/ 12 h 88"/>
                  <a:gd name="T60" fmla="*/ 36 w 107"/>
                  <a:gd name="T61" fmla="*/ 14 h 88"/>
                  <a:gd name="T62" fmla="*/ 36 w 107"/>
                  <a:gd name="T63" fmla="*/ 18 h 88"/>
                  <a:gd name="T64" fmla="*/ 36 w 107"/>
                  <a:gd name="T65" fmla="*/ 51 h 88"/>
                  <a:gd name="T66" fmla="*/ 61 w 107"/>
                  <a:gd name="T67" fmla="*/ 80 h 88"/>
                  <a:gd name="T68" fmla="*/ 54 w 107"/>
                  <a:gd name="T69" fmla="*/ 88 h 88"/>
                  <a:gd name="T70" fmla="*/ 46 w 107"/>
                  <a:gd name="T71" fmla="*/ 80 h 88"/>
                  <a:gd name="T72" fmla="*/ 46 w 107"/>
                  <a:gd name="T73" fmla="*/ 24 h 88"/>
                  <a:gd name="T74" fmla="*/ 54 w 107"/>
                  <a:gd name="T75" fmla="*/ 16 h 88"/>
                  <a:gd name="T76" fmla="*/ 61 w 107"/>
                  <a:gd name="T77" fmla="*/ 24 h 88"/>
                  <a:gd name="T78" fmla="*/ 61 w 107"/>
                  <a:gd name="T79" fmla="*/ 80 h 88"/>
                  <a:gd name="T80" fmla="*/ 71 w 107"/>
                  <a:gd name="T81" fmla="*/ 51 h 88"/>
                  <a:gd name="T82" fmla="*/ 71 w 107"/>
                  <a:gd name="T83" fmla="*/ 55 h 88"/>
                  <a:gd name="T84" fmla="*/ 74 w 107"/>
                  <a:gd name="T85" fmla="*/ 58 h 88"/>
                  <a:gd name="T86" fmla="*/ 76 w 107"/>
                  <a:gd name="T87" fmla="*/ 59 h 88"/>
                  <a:gd name="T88" fmla="*/ 78 w 107"/>
                  <a:gd name="T89" fmla="*/ 58 h 88"/>
                  <a:gd name="T90" fmla="*/ 78 w 107"/>
                  <a:gd name="T91" fmla="*/ 12 h 88"/>
                  <a:gd name="T92" fmla="*/ 76 w 107"/>
                  <a:gd name="T93" fmla="*/ 11 h 88"/>
                  <a:gd name="T94" fmla="*/ 74 w 107"/>
                  <a:gd name="T95" fmla="*/ 12 h 88"/>
                  <a:gd name="T96" fmla="*/ 71 w 107"/>
                  <a:gd name="T97" fmla="*/ 14 h 88"/>
                  <a:gd name="T98" fmla="*/ 71 w 107"/>
                  <a:gd name="T99" fmla="*/ 18 h 88"/>
                  <a:gd name="T100" fmla="*/ 71 w 107"/>
                  <a:gd name="T101" fmla="*/ 5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7" h="88">
                    <a:moveTo>
                      <a:pt x="83" y="63"/>
                    </a:moveTo>
                    <a:cubicBezTo>
                      <a:pt x="97" y="47"/>
                      <a:pt x="97" y="23"/>
                      <a:pt x="83" y="7"/>
                    </a:cubicBezTo>
                    <a:cubicBezTo>
                      <a:pt x="82" y="6"/>
                      <a:pt x="82" y="4"/>
                      <a:pt x="83" y="3"/>
                    </a:cubicBezTo>
                    <a:cubicBezTo>
                      <a:pt x="85" y="0"/>
                      <a:pt x="85" y="0"/>
                      <a:pt x="85" y="0"/>
                    </a:cubicBezTo>
                    <a:cubicBezTo>
                      <a:pt x="86" y="0"/>
                      <a:pt x="86" y="0"/>
                      <a:pt x="87" y="0"/>
                    </a:cubicBezTo>
                    <a:cubicBezTo>
                      <a:pt x="88" y="0"/>
                      <a:pt x="89" y="0"/>
                      <a:pt x="89" y="0"/>
                    </a:cubicBezTo>
                    <a:cubicBezTo>
                      <a:pt x="107" y="20"/>
                      <a:pt x="107" y="50"/>
                      <a:pt x="89" y="69"/>
                    </a:cubicBezTo>
                    <a:cubicBezTo>
                      <a:pt x="89" y="70"/>
                      <a:pt x="88" y="70"/>
                      <a:pt x="87" y="70"/>
                    </a:cubicBezTo>
                    <a:cubicBezTo>
                      <a:pt x="86" y="70"/>
                      <a:pt x="86" y="70"/>
                      <a:pt x="85" y="69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2" y="65"/>
                      <a:pt x="82" y="64"/>
                      <a:pt x="83" y="63"/>
                    </a:cubicBezTo>
                    <a:close/>
                    <a:moveTo>
                      <a:pt x="24" y="63"/>
                    </a:moveTo>
                    <a:cubicBezTo>
                      <a:pt x="10" y="47"/>
                      <a:pt x="10" y="23"/>
                      <a:pt x="24" y="7"/>
                    </a:cubicBezTo>
                    <a:cubicBezTo>
                      <a:pt x="25" y="6"/>
                      <a:pt x="25" y="4"/>
                      <a:pt x="24" y="3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1" y="0"/>
                      <a:pt x="21" y="0"/>
                      <a:pt x="20" y="0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0" y="20"/>
                      <a:pt x="0" y="50"/>
                      <a:pt x="18" y="69"/>
                    </a:cubicBezTo>
                    <a:cubicBezTo>
                      <a:pt x="18" y="70"/>
                      <a:pt x="19" y="70"/>
                      <a:pt x="20" y="70"/>
                    </a:cubicBezTo>
                    <a:cubicBezTo>
                      <a:pt x="21" y="70"/>
                      <a:pt x="21" y="70"/>
                      <a:pt x="22" y="69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5" y="65"/>
                      <a:pt x="25" y="64"/>
                      <a:pt x="24" y="63"/>
                    </a:cubicBezTo>
                    <a:close/>
                    <a:moveTo>
                      <a:pt x="36" y="51"/>
                    </a:moveTo>
                    <a:cubicBezTo>
                      <a:pt x="37" y="53"/>
                      <a:pt x="37" y="54"/>
                      <a:pt x="36" y="55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8"/>
                      <a:pt x="32" y="59"/>
                      <a:pt x="31" y="59"/>
                    </a:cubicBezTo>
                    <a:cubicBezTo>
                      <a:pt x="30" y="58"/>
                      <a:pt x="30" y="58"/>
                      <a:pt x="29" y="58"/>
                    </a:cubicBezTo>
                    <a:cubicBezTo>
                      <a:pt x="18" y="44"/>
                      <a:pt x="18" y="25"/>
                      <a:pt x="29" y="12"/>
                    </a:cubicBezTo>
                    <a:cubicBezTo>
                      <a:pt x="30" y="11"/>
                      <a:pt x="30" y="11"/>
                      <a:pt x="31" y="11"/>
                    </a:cubicBezTo>
                    <a:cubicBezTo>
                      <a:pt x="32" y="11"/>
                      <a:pt x="33" y="11"/>
                      <a:pt x="33" y="12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7" y="15"/>
                      <a:pt x="37" y="17"/>
                      <a:pt x="36" y="18"/>
                    </a:cubicBezTo>
                    <a:cubicBezTo>
                      <a:pt x="28" y="28"/>
                      <a:pt x="28" y="42"/>
                      <a:pt x="36" y="51"/>
                    </a:cubicBezTo>
                    <a:close/>
                    <a:moveTo>
                      <a:pt x="61" y="80"/>
                    </a:moveTo>
                    <a:cubicBezTo>
                      <a:pt x="61" y="84"/>
                      <a:pt x="58" y="88"/>
                      <a:pt x="54" y="88"/>
                    </a:cubicBezTo>
                    <a:cubicBezTo>
                      <a:pt x="49" y="88"/>
                      <a:pt x="46" y="84"/>
                      <a:pt x="46" y="80"/>
                    </a:cubicBezTo>
                    <a:cubicBezTo>
                      <a:pt x="46" y="60"/>
                      <a:pt x="46" y="44"/>
                      <a:pt x="46" y="24"/>
                    </a:cubicBezTo>
                    <a:cubicBezTo>
                      <a:pt x="46" y="19"/>
                      <a:pt x="49" y="16"/>
                      <a:pt x="54" y="16"/>
                    </a:cubicBezTo>
                    <a:cubicBezTo>
                      <a:pt x="58" y="16"/>
                      <a:pt x="61" y="19"/>
                      <a:pt x="61" y="24"/>
                    </a:cubicBezTo>
                    <a:cubicBezTo>
                      <a:pt x="61" y="44"/>
                      <a:pt x="61" y="60"/>
                      <a:pt x="61" y="80"/>
                    </a:cubicBezTo>
                    <a:close/>
                    <a:moveTo>
                      <a:pt x="71" y="51"/>
                    </a:moveTo>
                    <a:cubicBezTo>
                      <a:pt x="70" y="53"/>
                      <a:pt x="70" y="54"/>
                      <a:pt x="71" y="55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4" y="58"/>
                      <a:pt x="75" y="59"/>
                      <a:pt x="76" y="59"/>
                    </a:cubicBezTo>
                    <a:cubicBezTo>
                      <a:pt x="77" y="58"/>
                      <a:pt x="77" y="58"/>
                      <a:pt x="78" y="58"/>
                    </a:cubicBezTo>
                    <a:cubicBezTo>
                      <a:pt x="89" y="44"/>
                      <a:pt x="89" y="25"/>
                      <a:pt x="78" y="12"/>
                    </a:cubicBezTo>
                    <a:cubicBezTo>
                      <a:pt x="77" y="11"/>
                      <a:pt x="77" y="11"/>
                      <a:pt x="76" y="11"/>
                    </a:cubicBezTo>
                    <a:cubicBezTo>
                      <a:pt x="75" y="11"/>
                      <a:pt x="74" y="11"/>
                      <a:pt x="74" y="12"/>
                    </a:cubicBezTo>
                    <a:cubicBezTo>
                      <a:pt x="71" y="14"/>
                      <a:pt x="71" y="14"/>
                      <a:pt x="71" y="14"/>
                    </a:cubicBezTo>
                    <a:cubicBezTo>
                      <a:pt x="70" y="15"/>
                      <a:pt x="70" y="17"/>
                      <a:pt x="71" y="18"/>
                    </a:cubicBezTo>
                    <a:cubicBezTo>
                      <a:pt x="79" y="28"/>
                      <a:pt x="79" y="42"/>
                      <a:pt x="71" y="5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20" name="Group 19"/>
          <p:cNvGrpSpPr/>
          <p:nvPr/>
        </p:nvGrpSpPr>
        <p:grpSpPr>
          <a:xfrm>
            <a:off x="2069139" y="3827659"/>
            <a:ext cx="3236759" cy="1323099"/>
            <a:chOff x="1961623" y="3629386"/>
            <a:chExt cx="3069095" cy="1254563"/>
          </a:xfrm>
        </p:grpSpPr>
        <p:sp>
          <p:nvSpPr>
            <p:cNvPr id="11" name="Shape 2208"/>
            <p:cNvSpPr/>
            <p:nvPr/>
          </p:nvSpPr>
          <p:spPr>
            <a:xfrm rot="10800000">
              <a:off x="1961623" y="3629386"/>
              <a:ext cx="3069095" cy="1254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3240"/>
                  </a:moveTo>
                  <a:lnTo>
                    <a:pt x="12159" y="3240"/>
                  </a:lnTo>
                  <a:lnTo>
                    <a:pt x="12159" y="0"/>
                  </a:lnTo>
                  <a:lnTo>
                    <a:pt x="21600" y="10800"/>
                  </a:lnTo>
                  <a:lnTo>
                    <a:pt x="12159" y="21600"/>
                  </a:lnTo>
                  <a:lnTo>
                    <a:pt x="12159" y="18360"/>
                  </a:lnTo>
                  <a:lnTo>
                    <a:pt x="0" y="18360"/>
                  </a:lnTo>
                  <a:cubicBezTo>
                    <a:pt x="0" y="18360"/>
                    <a:pt x="0" y="3240"/>
                    <a:pt x="0" y="3240"/>
                  </a:cubicBezTo>
                  <a:close/>
                </a:path>
              </a:pathLst>
            </a:custGeom>
            <a:solidFill>
              <a:schemeClr val="accent6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40181" tIns="40181" rIns="40181" bIns="40181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418120" y="4175545"/>
              <a:ext cx="1991430" cy="2153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76" b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End of Life</a:t>
              </a: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4400869" y="3950651"/>
              <a:ext cx="612031" cy="612032"/>
              <a:chOff x="4400869" y="3950651"/>
              <a:chExt cx="612031" cy="612032"/>
            </a:xfrm>
          </p:grpSpPr>
          <p:sp>
            <p:nvSpPr>
              <p:cNvPr id="41" name="Shape 2246"/>
              <p:cNvSpPr/>
              <p:nvPr/>
            </p:nvSpPr>
            <p:spPr>
              <a:xfrm>
                <a:off x="4400869" y="3950651"/>
                <a:ext cx="612031" cy="6120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5" tIns="53575" rIns="53575" bIns="53575" numCol="1" anchor="ctr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2" name="Shape 2102"/>
              <p:cNvSpPr/>
              <p:nvPr/>
            </p:nvSpPr>
            <p:spPr>
              <a:xfrm>
                <a:off x="4492077" y="4068889"/>
                <a:ext cx="426722" cy="3413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143" y="10800"/>
                    </a:moveTo>
                    <a:cubicBezTo>
                      <a:pt x="17065" y="10800"/>
                      <a:pt x="16800" y="11898"/>
                      <a:pt x="16709" y="12419"/>
                    </a:cubicBezTo>
                    <a:cubicBezTo>
                      <a:pt x="16115" y="15817"/>
                      <a:pt x="13696" y="18359"/>
                      <a:pt x="10800" y="18359"/>
                    </a:cubicBezTo>
                    <a:cubicBezTo>
                      <a:pt x="9130" y="18359"/>
                      <a:pt x="7618" y="17514"/>
                      <a:pt x="6524" y="16146"/>
                    </a:cubicBezTo>
                    <a:cubicBezTo>
                      <a:pt x="6018" y="15513"/>
                      <a:pt x="5198" y="15513"/>
                      <a:pt x="4691" y="16146"/>
                    </a:cubicBezTo>
                    <a:cubicBezTo>
                      <a:pt x="4185" y="16779"/>
                      <a:pt x="4185" y="17804"/>
                      <a:pt x="4691" y="18437"/>
                    </a:cubicBezTo>
                    <a:cubicBezTo>
                      <a:pt x="6255" y="20391"/>
                      <a:pt x="8415" y="21600"/>
                      <a:pt x="10800" y="21600"/>
                    </a:cubicBezTo>
                    <a:cubicBezTo>
                      <a:pt x="14669" y="21600"/>
                      <a:pt x="17943" y="18421"/>
                      <a:pt x="19043" y="14039"/>
                    </a:cubicBezTo>
                    <a:lnTo>
                      <a:pt x="21600" y="14039"/>
                    </a:lnTo>
                    <a:lnTo>
                      <a:pt x="21600" y="10800"/>
                    </a:lnTo>
                    <a:cubicBezTo>
                      <a:pt x="21600" y="10800"/>
                      <a:pt x="18143" y="10800"/>
                      <a:pt x="18143" y="10800"/>
                    </a:cubicBezTo>
                    <a:close/>
                    <a:moveTo>
                      <a:pt x="4891" y="9180"/>
                    </a:moveTo>
                    <a:cubicBezTo>
                      <a:pt x="5484" y="5783"/>
                      <a:pt x="7904" y="3240"/>
                      <a:pt x="10800" y="3240"/>
                    </a:cubicBezTo>
                    <a:cubicBezTo>
                      <a:pt x="12470" y="3240"/>
                      <a:pt x="13982" y="4086"/>
                      <a:pt x="15076" y="5454"/>
                    </a:cubicBezTo>
                    <a:cubicBezTo>
                      <a:pt x="15582" y="6086"/>
                      <a:pt x="16404" y="6086"/>
                      <a:pt x="16909" y="5454"/>
                    </a:cubicBezTo>
                    <a:cubicBezTo>
                      <a:pt x="17415" y="4821"/>
                      <a:pt x="17415" y="3796"/>
                      <a:pt x="16909" y="3163"/>
                    </a:cubicBezTo>
                    <a:cubicBezTo>
                      <a:pt x="15346" y="1209"/>
                      <a:pt x="13186" y="0"/>
                      <a:pt x="10800" y="0"/>
                    </a:cubicBezTo>
                    <a:cubicBezTo>
                      <a:pt x="6931" y="0"/>
                      <a:pt x="3658" y="3178"/>
                      <a:pt x="2557" y="7560"/>
                    </a:cubicBezTo>
                    <a:lnTo>
                      <a:pt x="0" y="7560"/>
                    </a:lnTo>
                    <a:lnTo>
                      <a:pt x="0" y="10800"/>
                    </a:lnTo>
                    <a:lnTo>
                      <a:pt x="3457" y="10800"/>
                    </a:lnTo>
                    <a:cubicBezTo>
                      <a:pt x="4535" y="10800"/>
                      <a:pt x="4800" y="9702"/>
                      <a:pt x="4891" y="9180"/>
                    </a:cubicBezTo>
                    <a:close/>
                    <a:moveTo>
                      <a:pt x="7343" y="10800"/>
                    </a:moveTo>
                    <a:cubicBezTo>
                      <a:pt x="7343" y="13185"/>
                      <a:pt x="8891" y="15120"/>
                      <a:pt x="10800" y="15120"/>
                    </a:cubicBezTo>
                    <a:cubicBezTo>
                      <a:pt x="12709" y="15120"/>
                      <a:pt x="14255" y="13185"/>
                      <a:pt x="14255" y="10800"/>
                    </a:cubicBezTo>
                    <a:cubicBezTo>
                      <a:pt x="14255" y="8415"/>
                      <a:pt x="12709" y="6480"/>
                      <a:pt x="10800" y="6480"/>
                    </a:cubicBezTo>
                    <a:cubicBezTo>
                      <a:pt x="8891" y="6480"/>
                      <a:pt x="7343" y="8415"/>
                      <a:pt x="7343" y="1080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0181" tIns="40181" rIns="40181" bIns="40181" numCol="1" anchor="ctr">
                <a:noAutofit/>
              </a:bodyPr>
              <a:lstStyle/>
              <a:p>
                <a:pPr lvl="0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3375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sp>
        <p:nvSpPr>
          <p:cNvPr id="40" name="矩形 39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12535755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5"/>
          <p:cNvGrpSpPr/>
          <p:nvPr/>
        </p:nvGrpSpPr>
        <p:grpSpPr>
          <a:xfrm rot="2700000" flipV="1">
            <a:off x="5003888" y="1898764"/>
            <a:ext cx="339057" cy="1743105"/>
            <a:chOff x="2476500" y="2038350"/>
            <a:chExt cx="571500" cy="1828800"/>
          </a:xfrm>
          <a:solidFill>
            <a:schemeClr val="accent4"/>
          </a:solidFill>
        </p:grpSpPr>
        <p:sp>
          <p:nvSpPr>
            <p:cNvPr id="6" name="Bent Arrow 5"/>
            <p:cNvSpPr/>
            <p:nvPr/>
          </p:nvSpPr>
          <p:spPr bwMode="auto">
            <a:xfrm flipV="1">
              <a:off x="2476500" y="2038350"/>
              <a:ext cx="533400" cy="1828800"/>
            </a:xfrm>
            <a:prstGeom prst="bentArrow">
              <a:avLst>
                <a:gd name="adj1" fmla="val 13663"/>
                <a:gd name="adj2" fmla="val 25006"/>
                <a:gd name="adj3" fmla="val 43568"/>
                <a:gd name="adj4" fmla="val 0"/>
              </a:avLst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514600" y="2038350"/>
              <a:ext cx="533400" cy="45719"/>
            </a:xfrm>
            <a:prstGeom prst="rect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8" name="Group 18"/>
          <p:cNvGrpSpPr/>
          <p:nvPr/>
        </p:nvGrpSpPr>
        <p:grpSpPr>
          <a:xfrm rot="18900000" flipV="1">
            <a:off x="4980958" y="4386820"/>
            <a:ext cx="339056" cy="1743105"/>
            <a:chOff x="2476500" y="2038350"/>
            <a:chExt cx="571500" cy="1828800"/>
          </a:xfrm>
          <a:solidFill>
            <a:schemeClr val="accent3"/>
          </a:solidFill>
        </p:grpSpPr>
        <p:sp>
          <p:nvSpPr>
            <p:cNvPr id="9" name="Bent Arrow 8"/>
            <p:cNvSpPr/>
            <p:nvPr/>
          </p:nvSpPr>
          <p:spPr bwMode="auto">
            <a:xfrm flipV="1">
              <a:off x="2476500" y="2038350"/>
              <a:ext cx="533400" cy="1828800"/>
            </a:xfrm>
            <a:prstGeom prst="bentArrow">
              <a:avLst>
                <a:gd name="adj1" fmla="val 13663"/>
                <a:gd name="adj2" fmla="val 25006"/>
                <a:gd name="adj3" fmla="val 43568"/>
                <a:gd name="adj4" fmla="val 0"/>
              </a:avLst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2514600" y="2038350"/>
              <a:ext cx="533400" cy="45719"/>
            </a:xfrm>
            <a:prstGeom prst="rect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1" name="Group 21"/>
          <p:cNvGrpSpPr/>
          <p:nvPr/>
        </p:nvGrpSpPr>
        <p:grpSpPr>
          <a:xfrm rot="18900000" flipH="1">
            <a:off x="7480087" y="1887689"/>
            <a:ext cx="339056" cy="1743105"/>
            <a:chOff x="2476500" y="2038350"/>
            <a:chExt cx="571500" cy="1828800"/>
          </a:xfrm>
          <a:solidFill>
            <a:schemeClr val="accent1"/>
          </a:solidFill>
        </p:grpSpPr>
        <p:sp>
          <p:nvSpPr>
            <p:cNvPr id="12" name="Bent Arrow 11"/>
            <p:cNvSpPr/>
            <p:nvPr/>
          </p:nvSpPr>
          <p:spPr bwMode="auto">
            <a:xfrm flipV="1">
              <a:off x="2476500" y="2038350"/>
              <a:ext cx="533400" cy="1828800"/>
            </a:xfrm>
            <a:prstGeom prst="bentArrow">
              <a:avLst>
                <a:gd name="adj1" fmla="val 13663"/>
                <a:gd name="adj2" fmla="val 25006"/>
                <a:gd name="adj3" fmla="val 43568"/>
                <a:gd name="adj4" fmla="val 0"/>
              </a:avLst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2514600" y="2038350"/>
              <a:ext cx="533400" cy="45719"/>
            </a:xfrm>
            <a:prstGeom prst="rect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4" name="Group 24"/>
          <p:cNvGrpSpPr/>
          <p:nvPr/>
        </p:nvGrpSpPr>
        <p:grpSpPr>
          <a:xfrm rot="2700000" flipH="1">
            <a:off x="7514876" y="4409751"/>
            <a:ext cx="339057" cy="1743105"/>
            <a:chOff x="2476500" y="2038350"/>
            <a:chExt cx="571500" cy="1828800"/>
          </a:xfrm>
          <a:solidFill>
            <a:schemeClr val="accent2"/>
          </a:solidFill>
        </p:grpSpPr>
        <p:sp>
          <p:nvSpPr>
            <p:cNvPr id="15" name="Bent Arrow 14"/>
            <p:cNvSpPr/>
            <p:nvPr/>
          </p:nvSpPr>
          <p:spPr bwMode="auto">
            <a:xfrm flipV="1">
              <a:off x="2476500" y="2038350"/>
              <a:ext cx="533400" cy="1828800"/>
            </a:xfrm>
            <a:prstGeom prst="bentArrow">
              <a:avLst>
                <a:gd name="adj1" fmla="val 13663"/>
                <a:gd name="adj2" fmla="val 25006"/>
                <a:gd name="adj3" fmla="val 43568"/>
                <a:gd name="adj4" fmla="val 0"/>
              </a:avLst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2514600" y="2038350"/>
              <a:ext cx="533400" cy="45719"/>
            </a:xfrm>
            <a:prstGeom prst="rect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739708" y="2032837"/>
            <a:ext cx="3116614" cy="942198"/>
            <a:chOff x="1603804" y="2220559"/>
            <a:chExt cx="2955174" cy="893393"/>
          </a:xfrm>
        </p:grpSpPr>
        <p:sp>
          <p:nvSpPr>
            <p:cNvPr id="61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Design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8739708" y="4772928"/>
            <a:ext cx="3116614" cy="942198"/>
            <a:chOff x="1603804" y="2220559"/>
            <a:chExt cx="2955174" cy="893393"/>
          </a:xfrm>
        </p:grpSpPr>
        <p:sp>
          <p:nvSpPr>
            <p:cNvPr id="64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Data Collect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980728" y="4772928"/>
            <a:ext cx="3121667" cy="942198"/>
            <a:chOff x="1679271" y="2220559"/>
            <a:chExt cx="2959965" cy="893393"/>
          </a:xfrm>
        </p:grpSpPr>
        <p:sp>
          <p:nvSpPr>
            <p:cNvPr id="67" name="Text Placeholder 2"/>
            <p:cNvSpPr txBox="1">
              <a:spLocks/>
            </p:cNvSpPr>
            <p:nvPr/>
          </p:nvSpPr>
          <p:spPr>
            <a:xfrm>
              <a:off x="2625776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Analysis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980728" y="2032837"/>
            <a:ext cx="3121667" cy="942198"/>
            <a:chOff x="1679271" y="2220559"/>
            <a:chExt cx="2959965" cy="893393"/>
          </a:xfrm>
        </p:grpSpPr>
        <p:sp>
          <p:nvSpPr>
            <p:cNvPr id="70" name="Text Placeholder 2"/>
            <p:cNvSpPr txBox="1">
              <a:spLocks/>
            </p:cNvSpPr>
            <p:nvPr/>
          </p:nvSpPr>
          <p:spPr>
            <a:xfrm>
              <a:off x="2625776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Definition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6808807" y="3242393"/>
            <a:ext cx="1566836" cy="1566836"/>
            <a:chOff x="6455778" y="3074438"/>
            <a:chExt cx="1485674" cy="1485674"/>
          </a:xfrm>
        </p:grpSpPr>
        <p:sp>
          <p:nvSpPr>
            <p:cNvPr id="21" name="Rounded Rectangle 20"/>
            <p:cNvSpPr/>
            <p:nvPr/>
          </p:nvSpPr>
          <p:spPr bwMode="auto">
            <a:xfrm rot="18900000" flipV="1">
              <a:off x="6455778" y="3074438"/>
              <a:ext cx="1485674" cy="1485674"/>
            </a:xfrm>
            <a:prstGeom prst="roundRect">
              <a:avLst>
                <a:gd name="adj" fmla="val 9646"/>
              </a:avLst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grpSp>
          <p:nvGrpSpPr>
            <p:cNvPr id="35" name="Group 34"/>
            <p:cNvGrpSpPr/>
            <p:nvPr/>
          </p:nvGrpSpPr>
          <p:grpSpPr>
            <a:xfrm>
              <a:off x="6880423" y="3544610"/>
              <a:ext cx="613402" cy="593867"/>
              <a:chOff x="2339975" y="3200401"/>
              <a:chExt cx="249238" cy="241301"/>
            </a:xfrm>
            <a:solidFill>
              <a:schemeClr val="bg1"/>
            </a:solidFill>
          </p:grpSpPr>
          <p:sp>
            <p:nvSpPr>
              <p:cNvPr id="36" name="Rectangle 18"/>
              <p:cNvSpPr>
                <a:spLocks noChangeArrowheads="1"/>
              </p:cNvSpPr>
              <p:nvPr/>
            </p:nvSpPr>
            <p:spPr bwMode="auto">
              <a:xfrm>
                <a:off x="2428875" y="3297238"/>
                <a:ext cx="28575" cy="25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37" name="Rectangle 19"/>
              <p:cNvSpPr>
                <a:spLocks noChangeArrowheads="1"/>
              </p:cNvSpPr>
              <p:nvPr/>
            </p:nvSpPr>
            <p:spPr bwMode="auto">
              <a:xfrm>
                <a:off x="2473325" y="3297238"/>
                <a:ext cx="28575" cy="25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38" name="Rectangle 20"/>
              <p:cNvSpPr>
                <a:spLocks noChangeArrowheads="1"/>
              </p:cNvSpPr>
              <p:nvPr/>
            </p:nvSpPr>
            <p:spPr bwMode="auto">
              <a:xfrm>
                <a:off x="2516188" y="3297238"/>
                <a:ext cx="28575" cy="25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39" name="Rectangle 21"/>
              <p:cNvSpPr>
                <a:spLocks noChangeArrowheads="1"/>
              </p:cNvSpPr>
              <p:nvPr/>
            </p:nvSpPr>
            <p:spPr bwMode="auto">
              <a:xfrm>
                <a:off x="2428875" y="3338513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0" name="Rectangle 22"/>
              <p:cNvSpPr>
                <a:spLocks noChangeArrowheads="1"/>
              </p:cNvSpPr>
              <p:nvPr/>
            </p:nvSpPr>
            <p:spPr bwMode="auto">
              <a:xfrm>
                <a:off x="2473325" y="3338513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1" name="Rectangle 23"/>
              <p:cNvSpPr>
                <a:spLocks noChangeArrowheads="1"/>
              </p:cNvSpPr>
              <p:nvPr/>
            </p:nvSpPr>
            <p:spPr bwMode="auto">
              <a:xfrm>
                <a:off x="2516188" y="3338513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7" name="Rectangle 24"/>
              <p:cNvSpPr>
                <a:spLocks noChangeArrowheads="1"/>
              </p:cNvSpPr>
              <p:nvPr/>
            </p:nvSpPr>
            <p:spPr bwMode="auto">
              <a:xfrm>
                <a:off x="2428875" y="3378201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8" name="Rectangle 25"/>
              <p:cNvSpPr>
                <a:spLocks noChangeArrowheads="1"/>
              </p:cNvSpPr>
              <p:nvPr/>
            </p:nvSpPr>
            <p:spPr bwMode="auto">
              <a:xfrm>
                <a:off x="2386013" y="3338513"/>
                <a:ext cx="25400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9" name="Rectangle 26"/>
              <p:cNvSpPr>
                <a:spLocks noChangeArrowheads="1"/>
              </p:cNvSpPr>
              <p:nvPr/>
            </p:nvSpPr>
            <p:spPr bwMode="auto">
              <a:xfrm>
                <a:off x="2386013" y="3378201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0" name="Rectangle 27"/>
              <p:cNvSpPr>
                <a:spLocks noChangeArrowheads="1"/>
              </p:cNvSpPr>
              <p:nvPr/>
            </p:nvSpPr>
            <p:spPr bwMode="auto">
              <a:xfrm>
                <a:off x="2473325" y="3378201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1" name="Rectangle 28"/>
              <p:cNvSpPr>
                <a:spLocks noChangeArrowheads="1"/>
              </p:cNvSpPr>
              <p:nvPr/>
            </p:nvSpPr>
            <p:spPr bwMode="auto">
              <a:xfrm>
                <a:off x="2516188" y="3378201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2" name="Freeform 29"/>
              <p:cNvSpPr>
                <a:spLocks noEditPoints="1"/>
              </p:cNvSpPr>
              <p:nvPr/>
            </p:nvSpPr>
            <p:spPr bwMode="auto">
              <a:xfrm>
                <a:off x="2339975" y="3217864"/>
                <a:ext cx="249238" cy="223838"/>
              </a:xfrm>
              <a:custGeom>
                <a:avLst/>
                <a:gdLst>
                  <a:gd name="T0" fmla="*/ 157 w 157"/>
                  <a:gd name="T1" fmla="*/ 0 h 141"/>
                  <a:gd name="T2" fmla="*/ 135 w 157"/>
                  <a:gd name="T3" fmla="*/ 0 h 141"/>
                  <a:gd name="T4" fmla="*/ 135 w 157"/>
                  <a:gd name="T5" fmla="*/ 15 h 141"/>
                  <a:gd name="T6" fmla="*/ 114 w 157"/>
                  <a:gd name="T7" fmla="*/ 15 h 141"/>
                  <a:gd name="T8" fmla="*/ 114 w 157"/>
                  <a:gd name="T9" fmla="*/ 0 h 141"/>
                  <a:gd name="T10" fmla="*/ 47 w 157"/>
                  <a:gd name="T11" fmla="*/ 0 h 141"/>
                  <a:gd name="T12" fmla="*/ 47 w 157"/>
                  <a:gd name="T13" fmla="*/ 15 h 141"/>
                  <a:gd name="T14" fmla="*/ 25 w 157"/>
                  <a:gd name="T15" fmla="*/ 15 h 141"/>
                  <a:gd name="T16" fmla="*/ 25 w 157"/>
                  <a:gd name="T17" fmla="*/ 0 h 141"/>
                  <a:gd name="T18" fmla="*/ 0 w 157"/>
                  <a:gd name="T19" fmla="*/ 0 h 141"/>
                  <a:gd name="T20" fmla="*/ 0 w 157"/>
                  <a:gd name="T21" fmla="*/ 141 h 141"/>
                  <a:gd name="T22" fmla="*/ 12 w 157"/>
                  <a:gd name="T23" fmla="*/ 141 h 141"/>
                  <a:gd name="T24" fmla="*/ 146 w 157"/>
                  <a:gd name="T25" fmla="*/ 141 h 141"/>
                  <a:gd name="T26" fmla="*/ 157 w 157"/>
                  <a:gd name="T27" fmla="*/ 141 h 141"/>
                  <a:gd name="T28" fmla="*/ 157 w 157"/>
                  <a:gd name="T29" fmla="*/ 0 h 141"/>
                  <a:gd name="T30" fmla="*/ 146 w 157"/>
                  <a:gd name="T31" fmla="*/ 129 h 141"/>
                  <a:gd name="T32" fmla="*/ 12 w 157"/>
                  <a:gd name="T33" fmla="*/ 129 h 141"/>
                  <a:gd name="T34" fmla="*/ 12 w 157"/>
                  <a:gd name="T35" fmla="*/ 40 h 141"/>
                  <a:gd name="T36" fmla="*/ 146 w 157"/>
                  <a:gd name="T37" fmla="*/ 40 h 141"/>
                  <a:gd name="T38" fmla="*/ 146 w 157"/>
                  <a:gd name="T39" fmla="*/ 129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7" h="141">
                    <a:moveTo>
                      <a:pt x="157" y="0"/>
                    </a:moveTo>
                    <a:lnTo>
                      <a:pt x="135" y="0"/>
                    </a:lnTo>
                    <a:lnTo>
                      <a:pt x="135" y="15"/>
                    </a:lnTo>
                    <a:lnTo>
                      <a:pt x="114" y="15"/>
                    </a:lnTo>
                    <a:lnTo>
                      <a:pt x="114" y="0"/>
                    </a:lnTo>
                    <a:lnTo>
                      <a:pt x="47" y="0"/>
                    </a:lnTo>
                    <a:lnTo>
                      <a:pt x="47" y="15"/>
                    </a:lnTo>
                    <a:lnTo>
                      <a:pt x="25" y="15"/>
                    </a:lnTo>
                    <a:lnTo>
                      <a:pt x="25" y="0"/>
                    </a:lnTo>
                    <a:lnTo>
                      <a:pt x="0" y="0"/>
                    </a:lnTo>
                    <a:lnTo>
                      <a:pt x="0" y="141"/>
                    </a:lnTo>
                    <a:lnTo>
                      <a:pt x="12" y="141"/>
                    </a:lnTo>
                    <a:lnTo>
                      <a:pt x="146" y="141"/>
                    </a:lnTo>
                    <a:lnTo>
                      <a:pt x="157" y="141"/>
                    </a:lnTo>
                    <a:lnTo>
                      <a:pt x="157" y="0"/>
                    </a:lnTo>
                    <a:close/>
                    <a:moveTo>
                      <a:pt x="146" y="129"/>
                    </a:moveTo>
                    <a:lnTo>
                      <a:pt x="12" y="129"/>
                    </a:lnTo>
                    <a:lnTo>
                      <a:pt x="12" y="40"/>
                    </a:lnTo>
                    <a:lnTo>
                      <a:pt x="146" y="40"/>
                    </a:lnTo>
                    <a:lnTo>
                      <a:pt x="146" y="1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3" name="Rectangle 30"/>
              <p:cNvSpPr>
                <a:spLocks noChangeArrowheads="1"/>
              </p:cNvSpPr>
              <p:nvPr/>
            </p:nvSpPr>
            <p:spPr bwMode="auto">
              <a:xfrm>
                <a:off x="2387600" y="3200401"/>
                <a:ext cx="20638" cy="349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4" name="Rectangle 31"/>
              <p:cNvSpPr>
                <a:spLocks noChangeArrowheads="1"/>
              </p:cNvSpPr>
              <p:nvPr/>
            </p:nvSpPr>
            <p:spPr bwMode="auto">
              <a:xfrm>
                <a:off x="2525713" y="3200401"/>
                <a:ext cx="23813" cy="349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5645491" y="4405710"/>
            <a:ext cx="1566836" cy="1566836"/>
            <a:chOff x="5352721" y="4177495"/>
            <a:chExt cx="1485674" cy="1485674"/>
          </a:xfrm>
        </p:grpSpPr>
        <p:sp>
          <p:nvSpPr>
            <p:cNvPr id="18" name="Rounded Rectangle 17"/>
            <p:cNvSpPr/>
            <p:nvPr/>
          </p:nvSpPr>
          <p:spPr bwMode="auto">
            <a:xfrm rot="18900000" flipV="1">
              <a:off x="5352721" y="4177495"/>
              <a:ext cx="1485674" cy="1485674"/>
            </a:xfrm>
            <a:prstGeom prst="roundRect">
              <a:avLst>
                <a:gd name="adj" fmla="val 9646"/>
              </a:avLst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5" name="Shape 719"/>
            <p:cNvSpPr/>
            <p:nvPr/>
          </p:nvSpPr>
          <p:spPr>
            <a:xfrm>
              <a:off x="5801694" y="4639527"/>
              <a:ext cx="587506" cy="50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2" h="21446" extrusionOk="0">
                  <a:moveTo>
                    <a:pt x="9262" y="7207"/>
                  </a:moveTo>
                  <a:lnTo>
                    <a:pt x="14475" y="11108"/>
                  </a:lnTo>
                  <a:cubicBezTo>
                    <a:pt x="14915" y="11436"/>
                    <a:pt x="15500" y="11301"/>
                    <a:pt x="15796" y="10800"/>
                  </a:cubicBezTo>
                  <a:lnTo>
                    <a:pt x="21160" y="1771"/>
                  </a:lnTo>
                  <a:cubicBezTo>
                    <a:pt x="21464" y="1257"/>
                    <a:pt x="21354" y="555"/>
                    <a:pt x="20913" y="200"/>
                  </a:cubicBezTo>
                  <a:cubicBezTo>
                    <a:pt x="20472" y="-154"/>
                    <a:pt x="19869" y="-26"/>
                    <a:pt x="19564" y="487"/>
                  </a:cubicBezTo>
                  <a:lnTo>
                    <a:pt x="14734" y="8618"/>
                  </a:lnTo>
                  <a:lnTo>
                    <a:pt x="9490" y="4694"/>
                  </a:lnTo>
                  <a:cubicBezTo>
                    <a:pt x="9273" y="4532"/>
                    <a:pt x="9010" y="4478"/>
                    <a:pt x="8757" y="4541"/>
                  </a:cubicBezTo>
                  <a:cubicBezTo>
                    <a:pt x="8505" y="4607"/>
                    <a:pt x="8285" y="4785"/>
                    <a:pt x="8147" y="5039"/>
                  </a:cubicBezTo>
                  <a:lnTo>
                    <a:pt x="152" y="19712"/>
                  </a:lnTo>
                  <a:cubicBezTo>
                    <a:pt x="-136" y="20237"/>
                    <a:pt x="-2" y="20936"/>
                    <a:pt x="450" y="21269"/>
                  </a:cubicBezTo>
                  <a:cubicBezTo>
                    <a:pt x="611" y="21389"/>
                    <a:pt x="791" y="21446"/>
                    <a:pt x="969" y="21446"/>
                  </a:cubicBezTo>
                  <a:cubicBezTo>
                    <a:pt x="1290" y="21446"/>
                    <a:pt x="1604" y="21260"/>
                    <a:pt x="1788" y="20921"/>
                  </a:cubicBezTo>
                  <a:cubicBezTo>
                    <a:pt x="1788" y="20921"/>
                    <a:pt x="9262" y="7207"/>
                    <a:pt x="9262" y="7207"/>
                  </a:cubicBezTo>
                  <a:close/>
                  <a:moveTo>
                    <a:pt x="19712" y="12707"/>
                  </a:moveTo>
                  <a:lnTo>
                    <a:pt x="14952" y="17715"/>
                  </a:lnTo>
                  <a:lnTo>
                    <a:pt x="9355" y="12653"/>
                  </a:lnTo>
                  <a:cubicBezTo>
                    <a:pt x="9249" y="12556"/>
                    <a:pt x="9125" y="12487"/>
                    <a:pt x="8994" y="12450"/>
                  </a:cubicBezTo>
                  <a:lnTo>
                    <a:pt x="8249" y="12234"/>
                  </a:lnTo>
                  <a:lnTo>
                    <a:pt x="7154" y="14242"/>
                  </a:lnTo>
                  <a:lnTo>
                    <a:pt x="8327" y="14582"/>
                  </a:lnTo>
                  <a:lnTo>
                    <a:pt x="14404" y="20078"/>
                  </a:lnTo>
                  <a:cubicBezTo>
                    <a:pt x="14580" y="20237"/>
                    <a:pt x="14789" y="20317"/>
                    <a:pt x="14999" y="20317"/>
                  </a:cubicBezTo>
                  <a:cubicBezTo>
                    <a:pt x="15232" y="20317"/>
                    <a:pt x="15466" y="20218"/>
                    <a:pt x="15650" y="20026"/>
                  </a:cubicBezTo>
                  <a:lnTo>
                    <a:pt x="21012" y="14382"/>
                  </a:lnTo>
                  <a:cubicBezTo>
                    <a:pt x="21410" y="13963"/>
                    <a:pt x="21441" y="13250"/>
                    <a:pt x="21081" y="12788"/>
                  </a:cubicBezTo>
                  <a:cubicBezTo>
                    <a:pt x="20722" y="12325"/>
                    <a:pt x="20109" y="12289"/>
                    <a:pt x="19712" y="12707"/>
                  </a:cubicBezTo>
                  <a:close/>
                  <a:moveTo>
                    <a:pt x="735" y="12382"/>
                  </a:moveTo>
                  <a:lnTo>
                    <a:pt x="2190" y="12804"/>
                  </a:lnTo>
                  <a:lnTo>
                    <a:pt x="3284" y="10795"/>
                  </a:lnTo>
                  <a:lnTo>
                    <a:pt x="1204" y="10192"/>
                  </a:lnTo>
                  <a:cubicBezTo>
                    <a:pt x="683" y="10040"/>
                    <a:pt x="158" y="10410"/>
                    <a:pt x="28" y="11015"/>
                  </a:cubicBezTo>
                  <a:cubicBezTo>
                    <a:pt x="-100" y="11620"/>
                    <a:pt x="216" y="12231"/>
                    <a:pt x="735" y="1238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3269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82175" y="3242393"/>
            <a:ext cx="1566836" cy="1566836"/>
            <a:chOff x="4249665" y="3074438"/>
            <a:chExt cx="1485674" cy="1485674"/>
          </a:xfrm>
        </p:grpSpPr>
        <p:sp>
          <p:nvSpPr>
            <p:cNvPr id="24" name="Rounded Rectangle 23"/>
            <p:cNvSpPr/>
            <p:nvPr/>
          </p:nvSpPr>
          <p:spPr bwMode="auto">
            <a:xfrm rot="18900000" flipV="1">
              <a:off x="4249665" y="3074438"/>
              <a:ext cx="1485674" cy="1485674"/>
            </a:xfrm>
            <a:prstGeom prst="roundRect">
              <a:avLst>
                <a:gd name="adj" fmla="val 9646"/>
              </a:avLst>
            </a:pr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6" name="Shape 2102"/>
            <p:cNvSpPr/>
            <p:nvPr/>
          </p:nvSpPr>
          <p:spPr>
            <a:xfrm>
              <a:off x="4622339" y="3522435"/>
              <a:ext cx="720330" cy="5762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43" y="10800"/>
                  </a:moveTo>
                  <a:cubicBezTo>
                    <a:pt x="17065" y="10800"/>
                    <a:pt x="16800" y="11898"/>
                    <a:pt x="16709" y="12419"/>
                  </a:cubicBezTo>
                  <a:cubicBezTo>
                    <a:pt x="16115" y="15817"/>
                    <a:pt x="13696" y="18359"/>
                    <a:pt x="10800" y="18359"/>
                  </a:cubicBezTo>
                  <a:cubicBezTo>
                    <a:pt x="9130" y="18359"/>
                    <a:pt x="7618" y="17514"/>
                    <a:pt x="6524" y="16146"/>
                  </a:cubicBezTo>
                  <a:cubicBezTo>
                    <a:pt x="6018" y="15513"/>
                    <a:pt x="5198" y="15513"/>
                    <a:pt x="4691" y="16146"/>
                  </a:cubicBezTo>
                  <a:cubicBezTo>
                    <a:pt x="4185" y="16779"/>
                    <a:pt x="4185" y="17804"/>
                    <a:pt x="4691" y="18437"/>
                  </a:cubicBezTo>
                  <a:cubicBezTo>
                    <a:pt x="6255" y="20391"/>
                    <a:pt x="8415" y="21600"/>
                    <a:pt x="10800" y="21600"/>
                  </a:cubicBezTo>
                  <a:cubicBezTo>
                    <a:pt x="14669" y="21600"/>
                    <a:pt x="17943" y="18421"/>
                    <a:pt x="19043" y="14039"/>
                  </a:cubicBezTo>
                  <a:lnTo>
                    <a:pt x="21600" y="14039"/>
                  </a:lnTo>
                  <a:lnTo>
                    <a:pt x="21600" y="10800"/>
                  </a:lnTo>
                  <a:cubicBezTo>
                    <a:pt x="21600" y="10800"/>
                    <a:pt x="18143" y="10800"/>
                    <a:pt x="18143" y="10800"/>
                  </a:cubicBezTo>
                  <a:close/>
                  <a:moveTo>
                    <a:pt x="4891" y="9180"/>
                  </a:moveTo>
                  <a:cubicBezTo>
                    <a:pt x="5484" y="5783"/>
                    <a:pt x="7904" y="3240"/>
                    <a:pt x="10800" y="3240"/>
                  </a:cubicBezTo>
                  <a:cubicBezTo>
                    <a:pt x="12470" y="3240"/>
                    <a:pt x="13982" y="4086"/>
                    <a:pt x="15076" y="5454"/>
                  </a:cubicBezTo>
                  <a:cubicBezTo>
                    <a:pt x="15582" y="6086"/>
                    <a:pt x="16404" y="6086"/>
                    <a:pt x="16909" y="5454"/>
                  </a:cubicBezTo>
                  <a:cubicBezTo>
                    <a:pt x="17415" y="4821"/>
                    <a:pt x="17415" y="3796"/>
                    <a:pt x="16909" y="3163"/>
                  </a:cubicBezTo>
                  <a:cubicBezTo>
                    <a:pt x="15346" y="1209"/>
                    <a:pt x="13186" y="0"/>
                    <a:pt x="10800" y="0"/>
                  </a:cubicBezTo>
                  <a:cubicBezTo>
                    <a:pt x="6931" y="0"/>
                    <a:pt x="3658" y="3178"/>
                    <a:pt x="2557" y="7560"/>
                  </a:cubicBezTo>
                  <a:lnTo>
                    <a:pt x="0" y="7560"/>
                  </a:lnTo>
                  <a:lnTo>
                    <a:pt x="0" y="10800"/>
                  </a:lnTo>
                  <a:lnTo>
                    <a:pt x="3457" y="10800"/>
                  </a:lnTo>
                  <a:cubicBezTo>
                    <a:pt x="4535" y="10800"/>
                    <a:pt x="4800" y="9702"/>
                    <a:pt x="4891" y="9180"/>
                  </a:cubicBezTo>
                  <a:close/>
                  <a:moveTo>
                    <a:pt x="7343" y="10800"/>
                  </a:moveTo>
                  <a:cubicBezTo>
                    <a:pt x="7343" y="13185"/>
                    <a:pt x="8891" y="15120"/>
                    <a:pt x="10800" y="15120"/>
                  </a:cubicBezTo>
                  <a:cubicBezTo>
                    <a:pt x="12709" y="15120"/>
                    <a:pt x="14255" y="13185"/>
                    <a:pt x="14255" y="10800"/>
                  </a:cubicBezTo>
                  <a:cubicBezTo>
                    <a:pt x="14255" y="8415"/>
                    <a:pt x="12709" y="6480"/>
                    <a:pt x="10800" y="6480"/>
                  </a:cubicBezTo>
                  <a:cubicBezTo>
                    <a:pt x="8891" y="6480"/>
                    <a:pt x="7343" y="8415"/>
                    <a:pt x="7343" y="1080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645491" y="2079077"/>
            <a:ext cx="1566836" cy="1566836"/>
            <a:chOff x="5352721" y="1971381"/>
            <a:chExt cx="1485674" cy="1485674"/>
          </a:xfrm>
        </p:grpSpPr>
        <p:sp>
          <p:nvSpPr>
            <p:cNvPr id="27" name="Rounded Rectangle 26"/>
            <p:cNvSpPr/>
            <p:nvPr/>
          </p:nvSpPr>
          <p:spPr bwMode="auto">
            <a:xfrm rot="18900000" flipV="1">
              <a:off x="5352721" y="1971381"/>
              <a:ext cx="1485674" cy="1485674"/>
            </a:xfrm>
            <a:prstGeom prst="roundRect">
              <a:avLst>
                <a:gd name="adj" fmla="val 9646"/>
              </a:avLst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5802898" y="2468253"/>
              <a:ext cx="664971" cy="542729"/>
            </a:xfrm>
            <a:custGeom>
              <a:avLst/>
              <a:gdLst>
                <a:gd name="T0" fmla="*/ 307 w 382"/>
                <a:gd name="T1" fmla="*/ 135 h 312"/>
                <a:gd name="T2" fmla="*/ 362 w 382"/>
                <a:gd name="T3" fmla="*/ 71 h 312"/>
                <a:gd name="T4" fmla="*/ 238 w 382"/>
                <a:gd name="T5" fmla="*/ 25 h 312"/>
                <a:gd name="T6" fmla="*/ 229 w 382"/>
                <a:gd name="T7" fmla="*/ 19 h 312"/>
                <a:gd name="T8" fmla="*/ 229 w 382"/>
                <a:gd name="T9" fmla="*/ 134 h 312"/>
                <a:gd name="T10" fmla="*/ 180 w 382"/>
                <a:gd name="T11" fmla="*/ 214 h 312"/>
                <a:gd name="T12" fmla="*/ 86 w 382"/>
                <a:gd name="T13" fmla="*/ 189 h 312"/>
                <a:gd name="T14" fmla="*/ 129 w 382"/>
                <a:gd name="T15" fmla="*/ 97 h 312"/>
                <a:gd name="T16" fmla="*/ 190 w 382"/>
                <a:gd name="T17" fmla="*/ 93 h 312"/>
                <a:gd name="T18" fmla="*/ 190 w 382"/>
                <a:gd name="T19" fmla="*/ 4 h 312"/>
                <a:gd name="T20" fmla="*/ 154 w 382"/>
                <a:gd name="T21" fmla="*/ 0 h 312"/>
                <a:gd name="T22" fmla="*/ 0 w 382"/>
                <a:gd name="T23" fmla="*/ 156 h 312"/>
                <a:gd name="T24" fmla="*/ 154 w 382"/>
                <a:gd name="T25" fmla="*/ 312 h 312"/>
                <a:gd name="T26" fmla="*/ 308 w 382"/>
                <a:gd name="T27" fmla="*/ 156 h 312"/>
                <a:gd name="T28" fmla="*/ 307 w 382"/>
                <a:gd name="T29" fmla="*/ 135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2" h="312">
                  <a:moveTo>
                    <a:pt x="307" y="135"/>
                  </a:moveTo>
                  <a:cubicBezTo>
                    <a:pt x="354" y="122"/>
                    <a:pt x="382" y="72"/>
                    <a:pt x="362" y="71"/>
                  </a:cubicBezTo>
                  <a:cubicBezTo>
                    <a:pt x="311" y="68"/>
                    <a:pt x="267" y="43"/>
                    <a:pt x="238" y="25"/>
                  </a:cubicBezTo>
                  <a:cubicBezTo>
                    <a:pt x="235" y="23"/>
                    <a:pt x="232" y="21"/>
                    <a:pt x="229" y="19"/>
                  </a:cubicBezTo>
                  <a:cubicBezTo>
                    <a:pt x="229" y="134"/>
                    <a:pt x="229" y="134"/>
                    <a:pt x="229" y="134"/>
                  </a:cubicBezTo>
                  <a:cubicBezTo>
                    <a:pt x="229" y="172"/>
                    <a:pt x="206" y="202"/>
                    <a:pt x="180" y="214"/>
                  </a:cubicBezTo>
                  <a:cubicBezTo>
                    <a:pt x="142" y="233"/>
                    <a:pt x="100" y="221"/>
                    <a:pt x="86" y="189"/>
                  </a:cubicBezTo>
                  <a:cubicBezTo>
                    <a:pt x="72" y="157"/>
                    <a:pt x="91" y="116"/>
                    <a:pt x="129" y="97"/>
                  </a:cubicBezTo>
                  <a:cubicBezTo>
                    <a:pt x="150" y="87"/>
                    <a:pt x="172" y="86"/>
                    <a:pt x="190" y="93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78" y="1"/>
                    <a:pt x="166" y="0"/>
                    <a:pt x="154" y="0"/>
                  </a:cubicBezTo>
                  <a:cubicBezTo>
                    <a:pt x="69" y="0"/>
                    <a:pt x="0" y="70"/>
                    <a:pt x="0" y="156"/>
                  </a:cubicBezTo>
                  <a:cubicBezTo>
                    <a:pt x="0" y="242"/>
                    <a:pt x="69" y="312"/>
                    <a:pt x="154" y="312"/>
                  </a:cubicBezTo>
                  <a:cubicBezTo>
                    <a:pt x="239" y="312"/>
                    <a:pt x="308" y="242"/>
                    <a:pt x="308" y="156"/>
                  </a:cubicBezTo>
                  <a:cubicBezTo>
                    <a:pt x="308" y="149"/>
                    <a:pt x="308" y="142"/>
                    <a:pt x="307" y="1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sp>
        <p:nvSpPr>
          <p:cNvPr id="58" name="矩形 5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5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34911515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8800"/>
                      </a14:imgEffect>
                      <a14:imgEffect>
                        <a14:saturation sat="300000"/>
                      </a14:imgEffect>
                      <a14:imgEffect>
                        <a14:brightnessContrast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726" b="-72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733808" y="2142153"/>
            <a:ext cx="9391135" cy="352000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5717763" y="1430008"/>
            <a:ext cx="1423228" cy="14232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4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sz="4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MH_Entry_1"/>
          <p:cNvSpPr/>
          <p:nvPr>
            <p:custDataLst>
              <p:tags r:id="rId1"/>
            </p:custDataLst>
          </p:nvPr>
        </p:nvSpPr>
        <p:spPr>
          <a:xfrm>
            <a:off x="4362564" y="3436438"/>
            <a:ext cx="4133629" cy="830997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杠杆的分类</a:t>
            </a:r>
            <a:endParaRPr lang="zh-CN" altLang="en-US" sz="2399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6886822" y="4642031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4362519" y="4642031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886822" y="4931899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62519" y="4931899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3218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3" presetID="2" presetClass="entr" presetSubtype="4" accel="4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8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0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1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2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3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3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4" grpId="0" animBg="1"/>
          <p:bldP spid="3" grpId="0" animBg="1"/>
          <p:bldP spid="5" grpId="0"/>
          <p:bldP spid="9" grpId="0"/>
          <p:bldP spid="10" grpId="0"/>
          <p:bldP spid="11" grpId="0"/>
          <p:bldP spid="1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13" presetID="2" presetClass="entr" presetSubtype="4" accel="4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18" presetID="56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0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1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2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3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2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3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3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 animBg="1"/>
          <p:bldP spid="14" grpId="0" animBg="1"/>
          <p:bldP spid="3" grpId="0" animBg="1"/>
          <p:bldP spid="5" grpId="0"/>
          <p:bldP spid="9" grpId="0"/>
          <p:bldP spid="10" grpId="0"/>
          <p:bldP spid="11" grpId="0"/>
          <p:bldP spid="12" grpId="0"/>
        </p:bldLst>
      </p:timing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/>
          <p:cNvGrpSpPr/>
          <p:nvPr/>
        </p:nvGrpSpPr>
        <p:grpSpPr>
          <a:xfrm>
            <a:off x="8739708" y="2032837"/>
            <a:ext cx="3116614" cy="942198"/>
            <a:chOff x="1603804" y="2220559"/>
            <a:chExt cx="2955174" cy="893393"/>
          </a:xfrm>
        </p:grpSpPr>
        <p:sp>
          <p:nvSpPr>
            <p:cNvPr id="56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Review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8739708" y="4772928"/>
            <a:ext cx="3116614" cy="942198"/>
            <a:chOff x="1603804" y="2220559"/>
            <a:chExt cx="2955174" cy="893393"/>
          </a:xfrm>
        </p:grpSpPr>
        <p:sp>
          <p:nvSpPr>
            <p:cNvPr id="59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Product Brand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980728" y="4772928"/>
            <a:ext cx="3121667" cy="942198"/>
            <a:chOff x="1679271" y="2220559"/>
            <a:chExt cx="2959965" cy="893393"/>
          </a:xfrm>
        </p:grpSpPr>
        <p:sp>
          <p:nvSpPr>
            <p:cNvPr id="62" name="Text Placeholder 2"/>
            <p:cNvSpPr txBox="1">
              <a:spLocks/>
            </p:cNvSpPr>
            <p:nvPr/>
          </p:nvSpPr>
          <p:spPr>
            <a:xfrm>
              <a:off x="2625776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Advertising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980728" y="2032837"/>
            <a:ext cx="3121667" cy="942198"/>
            <a:chOff x="1679271" y="2220559"/>
            <a:chExt cx="2959965" cy="893393"/>
          </a:xfrm>
        </p:grpSpPr>
        <p:sp>
          <p:nvSpPr>
            <p:cNvPr id="65" name="Text Placeholder 2"/>
            <p:cNvSpPr txBox="1">
              <a:spLocks/>
            </p:cNvSpPr>
            <p:nvPr/>
          </p:nvSpPr>
          <p:spPr>
            <a:xfrm>
              <a:off x="2625776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Research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444244" y="2926419"/>
            <a:ext cx="1995597" cy="1995594"/>
            <a:chOff x="5161898" y="2774830"/>
            <a:chExt cx="1892225" cy="1892223"/>
          </a:xfrm>
        </p:grpSpPr>
        <p:grpSp>
          <p:nvGrpSpPr>
            <p:cNvPr id="36" name="Group 27"/>
            <p:cNvGrpSpPr/>
            <p:nvPr/>
          </p:nvGrpSpPr>
          <p:grpSpPr>
            <a:xfrm>
              <a:off x="5161898" y="2774830"/>
              <a:ext cx="1892225" cy="1892223"/>
              <a:chOff x="3795843" y="1995681"/>
              <a:chExt cx="1589462" cy="1589460"/>
            </a:xfrm>
          </p:grpSpPr>
          <p:sp>
            <p:nvSpPr>
              <p:cNvPr id="47" name="Freeform 46"/>
              <p:cNvSpPr/>
              <p:nvPr/>
            </p:nvSpPr>
            <p:spPr>
              <a:xfrm>
                <a:off x="3943786" y="2143623"/>
                <a:ext cx="1293577" cy="1293577"/>
              </a:xfrm>
              <a:custGeom>
                <a:avLst/>
                <a:gdLst>
                  <a:gd name="connsiteX0" fmla="*/ 0 w 1293577"/>
                  <a:gd name="connsiteY0" fmla="*/ 646789 h 1293577"/>
                  <a:gd name="connsiteX1" fmla="*/ 189441 w 1293577"/>
                  <a:gd name="connsiteY1" fmla="*/ 189440 h 1293577"/>
                  <a:gd name="connsiteX2" fmla="*/ 646790 w 1293577"/>
                  <a:gd name="connsiteY2" fmla="*/ 1 h 1293577"/>
                  <a:gd name="connsiteX3" fmla="*/ 1104139 w 1293577"/>
                  <a:gd name="connsiteY3" fmla="*/ 189442 h 1293577"/>
                  <a:gd name="connsiteX4" fmla="*/ 1293578 w 1293577"/>
                  <a:gd name="connsiteY4" fmla="*/ 646791 h 1293577"/>
                  <a:gd name="connsiteX5" fmla="*/ 1104138 w 1293577"/>
                  <a:gd name="connsiteY5" fmla="*/ 1104140 h 1293577"/>
                  <a:gd name="connsiteX6" fmla="*/ 646789 w 1293577"/>
                  <a:gd name="connsiteY6" fmla="*/ 1293580 h 1293577"/>
                  <a:gd name="connsiteX7" fmla="*/ 189440 w 1293577"/>
                  <a:gd name="connsiteY7" fmla="*/ 1104139 h 1293577"/>
                  <a:gd name="connsiteX8" fmla="*/ 0 w 1293577"/>
                  <a:gd name="connsiteY8" fmla="*/ 646790 h 1293577"/>
                  <a:gd name="connsiteX9" fmla="*/ 0 w 1293577"/>
                  <a:gd name="connsiteY9" fmla="*/ 646789 h 1293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93577" h="1293577">
                    <a:moveTo>
                      <a:pt x="0" y="646789"/>
                    </a:moveTo>
                    <a:cubicBezTo>
                      <a:pt x="0" y="475250"/>
                      <a:pt x="68144" y="310737"/>
                      <a:pt x="189441" y="189440"/>
                    </a:cubicBezTo>
                    <a:cubicBezTo>
                      <a:pt x="310738" y="68144"/>
                      <a:pt x="475251" y="0"/>
                      <a:pt x="646790" y="1"/>
                    </a:cubicBezTo>
                    <a:cubicBezTo>
                      <a:pt x="818329" y="1"/>
                      <a:pt x="982842" y="68145"/>
                      <a:pt x="1104139" y="189442"/>
                    </a:cubicBezTo>
                    <a:cubicBezTo>
                      <a:pt x="1225435" y="310739"/>
                      <a:pt x="1293579" y="475252"/>
                      <a:pt x="1293578" y="646791"/>
                    </a:cubicBezTo>
                    <a:cubicBezTo>
                      <a:pt x="1293578" y="818330"/>
                      <a:pt x="1225434" y="982844"/>
                      <a:pt x="1104138" y="1104140"/>
                    </a:cubicBezTo>
                    <a:cubicBezTo>
                      <a:pt x="982841" y="1225436"/>
                      <a:pt x="818328" y="1293580"/>
                      <a:pt x="646789" y="1293580"/>
                    </a:cubicBezTo>
                    <a:cubicBezTo>
                      <a:pt x="475250" y="1293580"/>
                      <a:pt x="310736" y="1225436"/>
                      <a:pt x="189440" y="1104139"/>
                    </a:cubicBezTo>
                    <a:cubicBezTo>
                      <a:pt x="68144" y="982842"/>
                      <a:pt x="0" y="818329"/>
                      <a:pt x="0" y="646790"/>
                    </a:cubicBezTo>
                    <a:lnTo>
                      <a:pt x="0" y="646789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238631" tIns="238631" rIns="238631" bIns="238631" numCol="1" spcCol="1270" anchor="b" anchorCtr="0">
                <a:noAutofit/>
              </a:bodyPr>
              <a:lstStyle/>
              <a:p>
                <a:pPr algn="ctr" defTabSz="1359432">
                  <a:lnSpc>
                    <a:spcPct val="90000"/>
                  </a:lnSpc>
                  <a:spcAft>
                    <a:spcPct val="35000"/>
                  </a:spcAft>
                </a:pPr>
                <a:endParaRPr lang="en-US" sz="5695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8" name="Oval 47"/>
              <p:cNvSpPr>
                <a:spLocks noChangeAspect="1"/>
              </p:cNvSpPr>
              <p:nvPr/>
            </p:nvSpPr>
            <p:spPr>
              <a:xfrm>
                <a:off x="3795843" y="1995681"/>
                <a:ext cx="1589462" cy="1589460"/>
              </a:xfrm>
              <a:prstGeom prst="ellipse">
                <a:avLst/>
              </a:prstGeom>
              <a:noFill/>
              <a:ln w="19050">
                <a:solidFill>
                  <a:schemeClr val="tx2">
                    <a:lumMod val="75000"/>
                    <a:lumOff val="25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5609853" y="3349215"/>
              <a:ext cx="925276" cy="787356"/>
              <a:chOff x="2057401" y="1725613"/>
              <a:chExt cx="1214438" cy="1073150"/>
            </a:xfrm>
            <a:solidFill>
              <a:schemeClr val="bg1"/>
            </a:solidFill>
          </p:grpSpPr>
          <p:sp>
            <p:nvSpPr>
              <p:cNvPr id="67" name="Oval 11"/>
              <p:cNvSpPr>
                <a:spLocks noChangeArrowheads="1"/>
              </p:cNvSpPr>
              <p:nvPr/>
            </p:nvSpPr>
            <p:spPr bwMode="auto">
              <a:xfrm>
                <a:off x="2500313" y="2616200"/>
                <a:ext cx="182563" cy="1825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8" name="Oval 12"/>
              <p:cNvSpPr>
                <a:spLocks noChangeArrowheads="1"/>
              </p:cNvSpPr>
              <p:nvPr/>
            </p:nvSpPr>
            <p:spPr bwMode="auto">
              <a:xfrm>
                <a:off x="2867026" y="2616200"/>
                <a:ext cx="184150" cy="18256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9" name="Freeform 13"/>
              <p:cNvSpPr>
                <a:spLocks noEditPoints="1"/>
              </p:cNvSpPr>
              <p:nvPr/>
            </p:nvSpPr>
            <p:spPr bwMode="auto">
              <a:xfrm>
                <a:off x="2057401" y="1725613"/>
                <a:ext cx="1214438" cy="823913"/>
              </a:xfrm>
              <a:custGeom>
                <a:avLst/>
                <a:gdLst>
                  <a:gd name="T0" fmla="*/ 383 w 390"/>
                  <a:gd name="T1" fmla="*/ 64 h 265"/>
                  <a:gd name="T2" fmla="*/ 364 w 390"/>
                  <a:gd name="T3" fmla="*/ 57 h 265"/>
                  <a:gd name="T4" fmla="*/ 105 w 390"/>
                  <a:gd name="T5" fmla="*/ 57 h 265"/>
                  <a:gd name="T6" fmla="*/ 102 w 390"/>
                  <a:gd name="T7" fmla="*/ 44 h 265"/>
                  <a:gd name="T8" fmla="*/ 61 w 390"/>
                  <a:gd name="T9" fmla="*/ 0 h 265"/>
                  <a:gd name="T10" fmla="*/ 0 w 390"/>
                  <a:gd name="T11" fmla="*/ 0 h 265"/>
                  <a:gd name="T12" fmla="*/ 14 w 390"/>
                  <a:gd name="T13" fmla="*/ 28 h 265"/>
                  <a:gd name="T14" fmla="*/ 62 w 390"/>
                  <a:gd name="T15" fmla="*/ 28 h 265"/>
                  <a:gd name="T16" fmla="*/ 75 w 390"/>
                  <a:gd name="T17" fmla="*/ 44 h 265"/>
                  <a:gd name="T18" fmla="*/ 116 w 390"/>
                  <a:gd name="T19" fmla="*/ 242 h 265"/>
                  <a:gd name="T20" fmla="*/ 163 w 390"/>
                  <a:gd name="T21" fmla="*/ 265 h 265"/>
                  <a:gd name="T22" fmla="*/ 327 w 390"/>
                  <a:gd name="T23" fmla="*/ 265 h 265"/>
                  <a:gd name="T24" fmla="*/ 352 w 390"/>
                  <a:gd name="T25" fmla="*/ 239 h 265"/>
                  <a:gd name="T26" fmla="*/ 166 w 390"/>
                  <a:gd name="T27" fmla="*/ 239 h 265"/>
                  <a:gd name="T28" fmla="*/ 138 w 390"/>
                  <a:gd name="T29" fmla="*/ 213 h 265"/>
                  <a:gd name="T30" fmla="*/ 130 w 390"/>
                  <a:gd name="T31" fmla="*/ 172 h 265"/>
                  <a:gd name="T32" fmla="*/ 362 w 390"/>
                  <a:gd name="T33" fmla="*/ 172 h 265"/>
                  <a:gd name="T34" fmla="*/ 362 w 390"/>
                  <a:gd name="T35" fmla="*/ 172 h 265"/>
                  <a:gd name="T36" fmla="*/ 382 w 390"/>
                  <a:gd name="T37" fmla="*/ 153 h 265"/>
                  <a:gd name="T38" fmla="*/ 390 w 390"/>
                  <a:gd name="T39" fmla="*/ 81 h 265"/>
                  <a:gd name="T40" fmla="*/ 383 w 390"/>
                  <a:gd name="T41" fmla="*/ 64 h 265"/>
                  <a:gd name="T42" fmla="*/ 356 w 390"/>
                  <a:gd name="T43" fmla="*/ 143 h 265"/>
                  <a:gd name="T44" fmla="*/ 123 w 390"/>
                  <a:gd name="T45" fmla="*/ 143 h 265"/>
                  <a:gd name="T46" fmla="*/ 112 w 390"/>
                  <a:gd name="T47" fmla="*/ 90 h 265"/>
                  <a:gd name="T48" fmla="*/ 362 w 390"/>
                  <a:gd name="T49" fmla="*/ 90 h 265"/>
                  <a:gd name="T50" fmla="*/ 356 w 390"/>
                  <a:gd name="T51" fmla="*/ 143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90" h="265">
                    <a:moveTo>
                      <a:pt x="383" y="64"/>
                    </a:moveTo>
                    <a:cubicBezTo>
                      <a:pt x="377" y="57"/>
                      <a:pt x="364" y="57"/>
                      <a:pt x="364" y="57"/>
                    </a:cubicBezTo>
                    <a:cubicBezTo>
                      <a:pt x="105" y="57"/>
                      <a:pt x="105" y="57"/>
                      <a:pt x="105" y="57"/>
                    </a:cubicBezTo>
                    <a:cubicBezTo>
                      <a:pt x="102" y="44"/>
                      <a:pt x="102" y="44"/>
                      <a:pt x="102" y="44"/>
                    </a:cubicBezTo>
                    <a:cubicBezTo>
                      <a:pt x="102" y="44"/>
                      <a:pt x="96" y="0"/>
                      <a:pt x="61" y="0"/>
                    </a:cubicBezTo>
                    <a:cubicBezTo>
                      <a:pt x="26" y="0"/>
                      <a:pt x="0" y="0"/>
                      <a:pt x="0" y="0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2" y="28"/>
                      <a:pt x="73" y="25"/>
                      <a:pt x="75" y="44"/>
                    </a:cubicBezTo>
                    <a:cubicBezTo>
                      <a:pt x="116" y="242"/>
                      <a:pt x="116" y="242"/>
                      <a:pt x="116" y="242"/>
                    </a:cubicBezTo>
                    <a:cubicBezTo>
                      <a:pt x="116" y="242"/>
                      <a:pt x="123" y="265"/>
                      <a:pt x="163" y="265"/>
                    </a:cubicBezTo>
                    <a:cubicBezTo>
                      <a:pt x="163" y="265"/>
                      <a:pt x="304" y="265"/>
                      <a:pt x="327" y="265"/>
                    </a:cubicBezTo>
                    <a:cubicBezTo>
                      <a:pt x="350" y="265"/>
                      <a:pt x="352" y="239"/>
                      <a:pt x="352" y="239"/>
                    </a:cubicBezTo>
                    <a:cubicBezTo>
                      <a:pt x="166" y="239"/>
                      <a:pt x="166" y="239"/>
                      <a:pt x="166" y="239"/>
                    </a:cubicBezTo>
                    <a:cubicBezTo>
                      <a:pt x="166" y="239"/>
                      <a:pt x="142" y="241"/>
                      <a:pt x="138" y="213"/>
                    </a:cubicBezTo>
                    <a:cubicBezTo>
                      <a:pt x="130" y="172"/>
                      <a:pt x="130" y="172"/>
                      <a:pt x="130" y="172"/>
                    </a:cubicBezTo>
                    <a:cubicBezTo>
                      <a:pt x="362" y="172"/>
                      <a:pt x="362" y="172"/>
                      <a:pt x="362" y="172"/>
                    </a:cubicBezTo>
                    <a:cubicBezTo>
                      <a:pt x="362" y="172"/>
                      <a:pt x="362" y="172"/>
                      <a:pt x="362" y="172"/>
                    </a:cubicBezTo>
                    <a:cubicBezTo>
                      <a:pt x="372" y="171"/>
                      <a:pt x="381" y="163"/>
                      <a:pt x="382" y="153"/>
                    </a:cubicBezTo>
                    <a:cubicBezTo>
                      <a:pt x="390" y="81"/>
                      <a:pt x="390" y="81"/>
                      <a:pt x="390" y="81"/>
                    </a:cubicBezTo>
                    <a:cubicBezTo>
                      <a:pt x="390" y="74"/>
                      <a:pt x="390" y="70"/>
                      <a:pt x="383" y="64"/>
                    </a:cubicBezTo>
                    <a:close/>
                    <a:moveTo>
                      <a:pt x="356" y="143"/>
                    </a:moveTo>
                    <a:cubicBezTo>
                      <a:pt x="123" y="143"/>
                      <a:pt x="123" y="143"/>
                      <a:pt x="123" y="143"/>
                    </a:cubicBezTo>
                    <a:cubicBezTo>
                      <a:pt x="112" y="90"/>
                      <a:pt x="112" y="90"/>
                      <a:pt x="112" y="90"/>
                    </a:cubicBezTo>
                    <a:cubicBezTo>
                      <a:pt x="362" y="90"/>
                      <a:pt x="362" y="90"/>
                      <a:pt x="362" y="90"/>
                    </a:cubicBezTo>
                    <a:lnTo>
                      <a:pt x="356" y="1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1" name="Group 10"/>
          <p:cNvGrpSpPr/>
          <p:nvPr/>
        </p:nvGrpSpPr>
        <p:grpSpPr>
          <a:xfrm>
            <a:off x="4376576" y="1904478"/>
            <a:ext cx="4057648" cy="4034481"/>
            <a:chOff x="4149535" y="1805826"/>
            <a:chExt cx="3847463" cy="3825496"/>
          </a:xfrm>
        </p:grpSpPr>
        <p:grpSp>
          <p:nvGrpSpPr>
            <p:cNvPr id="2" name="Group 95"/>
            <p:cNvGrpSpPr/>
            <p:nvPr/>
          </p:nvGrpSpPr>
          <p:grpSpPr>
            <a:xfrm>
              <a:off x="4171499" y="1805826"/>
              <a:ext cx="3825499" cy="3825496"/>
              <a:chOff x="2965298" y="1328882"/>
              <a:chExt cx="3213404" cy="3213402"/>
            </a:xfrm>
          </p:grpSpPr>
          <p:sp>
            <p:nvSpPr>
              <p:cNvPr id="3" name="Block Arc 2"/>
              <p:cNvSpPr/>
              <p:nvPr/>
            </p:nvSpPr>
            <p:spPr>
              <a:xfrm>
                <a:off x="2965298" y="1328882"/>
                <a:ext cx="3213404" cy="3213402"/>
              </a:xfrm>
              <a:prstGeom prst="blockArc">
                <a:avLst>
                  <a:gd name="adj1" fmla="val 5400000"/>
                  <a:gd name="adj2" fmla="val 10800000"/>
                  <a:gd name="adj3" fmla="val 4642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" name="Block Arc 3"/>
              <p:cNvSpPr/>
              <p:nvPr/>
            </p:nvSpPr>
            <p:spPr>
              <a:xfrm>
                <a:off x="2965298" y="1328882"/>
                <a:ext cx="3213404" cy="3213402"/>
              </a:xfrm>
              <a:prstGeom prst="blockArc">
                <a:avLst>
                  <a:gd name="adj1" fmla="val 0"/>
                  <a:gd name="adj2" fmla="val 5400000"/>
                  <a:gd name="adj3" fmla="val 4642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zh-CN" alt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grpSp>
            <p:nvGrpSpPr>
              <p:cNvPr id="5" name="Group 93"/>
              <p:cNvGrpSpPr/>
              <p:nvPr/>
            </p:nvGrpSpPr>
            <p:grpSpPr>
              <a:xfrm>
                <a:off x="2965298" y="1328882"/>
                <a:ext cx="3213404" cy="3213402"/>
                <a:chOff x="2965298" y="1328882"/>
                <a:chExt cx="3213404" cy="3213402"/>
              </a:xfrm>
            </p:grpSpPr>
            <p:sp>
              <p:nvSpPr>
                <p:cNvPr id="6" name="Block Arc 5"/>
                <p:cNvSpPr/>
                <p:nvPr/>
              </p:nvSpPr>
              <p:spPr>
                <a:xfrm>
                  <a:off x="2965298" y="1328882"/>
                  <a:ext cx="3213404" cy="3213402"/>
                </a:xfrm>
                <a:prstGeom prst="blockArc">
                  <a:avLst>
                    <a:gd name="adj1" fmla="val 10800000"/>
                    <a:gd name="adj2" fmla="val 16200000"/>
                    <a:gd name="adj3" fmla="val 4642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7" name="Block Arc 6"/>
                <p:cNvSpPr/>
                <p:nvPr/>
              </p:nvSpPr>
              <p:spPr>
                <a:xfrm>
                  <a:off x="2965298" y="1328882"/>
                  <a:ext cx="3213404" cy="3213402"/>
                </a:xfrm>
                <a:prstGeom prst="blockArc">
                  <a:avLst>
                    <a:gd name="adj1" fmla="val 16200000"/>
                    <a:gd name="adj2" fmla="val 0"/>
                    <a:gd name="adj3" fmla="val 4642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/>
                <a:lstStyle/>
                <a:p>
                  <a:endParaRPr lang="zh-CN" altLang="en-US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</p:grpSp>
        </p:grpSp>
        <p:grpSp>
          <p:nvGrpSpPr>
            <p:cNvPr id="9" name="Group 8"/>
            <p:cNvGrpSpPr/>
            <p:nvPr/>
          </p:nvGrpSpPr>
          <p:grpSpPr>
            <a:xfrm>
              <a:off x="6912537" y="1942131"/>
              <a:ext cx="1077986" cy="1077986"/>
              <a:chOff x="6912537" y="1942131"/>
              <a:chExt cx="1077986" cy="1077986"/>
            </a:xfrm>
          </p:grpSpPr>
          <p:sp>
            <p:nvSpPr>
              <p:cNvPr id="15" name="Freeform 14"/>
              <p:cNvSpPr/>
              <p:nvPr/>
            </p:nvSpPr>
            <p:spPr>
              <a:xfrm>
                <a:off x="6912537" y="1942131"/>
                <a:ext cx="1077986" cy="1077986"/>
              </a:xfrm>
              <a:custGeom>
                <a:avLst/>
                <a:gdLst>
                  <a:gd name="connsiteX0" fmla="*/ 0 w 905504"/>
                  <a:gd name="connsiteY0" fmla="*/ 452752 h 905504"/>
                  <a:gd name="connsiteX1" fmla="*/ 132608 w 905504"/>
                  <a:gd name="connsiteY1" fmla="*/ 132608 h 905504"/>
                  <a:gd name="connsiteX2" fmla="*/ 452752 w 905504"/>
                  <a:gd name="connsiteY2" fmla="*/ 0 h 905504"/>
                  <a:gd name="connsiteX3" fmla="*/ 772896 w 905504"/>
                  <a:gd name="connsiteY3" fmla="*/ 132608 h 905504"/>
                  <a:gd name="connsiteX4" fmla="*/ 905504 w 905504"/>
                  <a:gd name="connsiteY4" fmla="*/ 452752 h 905504"/>
                  <a:gd name="connsiteX5" fmla="*/ 772896 w 905504"/>
                  <a:gd name="connsiteY5" fmla="*/ 772896 h 905504"/>
                  <a:gd name="connsiteX6" fmla="*/ 452752 w 905504"/>
                  <a:gd name="connsiteY6" fmla="*/ 905504 h 905504"/>
                  <a:gd name="connsiteX7" fmla="*/ 132608 w 905504"/>
                  <a:gd name="connsiteY7" fmla="*/ 772896 h 905504"/>
                  <a:gd name="connsiteX8" fmla="*/ 0 w 905504"/>
                  <a:gd name="connsiteY8" fmla="*/ 452752 h 90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5504" h="905504">
                    <a:moveTo>
                      <a:pt x="0" y="452752"/>
                    </a:moveTo>
                    <a:cubicBezTo>
                      <a:pt x="0" y="332675"/>
                      <a:pt x="47701" y="217515"/>
                      <a:pt x="132608" y="132608"/>
                    </a:cubicBezTo>
                    <a:cubicBezTo>
                      <a:pt x="217516" y="47701"/>
                      <a:pt x="332675" y="0"/>
                      <a:pt x="452752" y="0"/>
                    </a:cubicBezTo>
                    <a:cubicBezTo>
                      <a:pt x="572829" y="0"/>
                      <a:pt x="687989" y="47701"/>
                      <a:pt x="772896" y="132608"/>
                    </a:cubicBezTo>
                    <a:cubicBezTo>
                      <a:pt x="857803" y="217516"/>
                      <a:pt x="905504" y="332675"/>
                      <a:pt x="905504" y="452752"/>
                    </a:cubicBezTo>
                    <a:cubicBezTo>
                      <a:pt x="905504" y="572829"/>
                      <a:pt x="857803" y="687989"/>
                      <a:pt x="772896" y="772896"/>
                    </a:cubicBezTo>
                    <a:cubicBezTo>
                      <a:pt x="687988" y="857803"/>
                      <a:pt x="572829" y="905504"/>
                      <a:pt x="452752" y="905504"/>
                    </a:cubicBezTo>
                    <a:cubicBezTo>
                      <a:pt x="332675" y="905504"/>
                      <a:pt x="217515" y="857803"/>
                      <a:pt x="132608" y="772896"/>
                    </a:cubicBezTo>
                    <a:cubicBezTo>
                      <a:pt x="47701" y="687988"/>
                      <a:pt x="0" y="572829"/>
                      <a:pt x="0" y="4527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92871" tIns="166640" rIns="166640" bIns="166640" numCol="1" spcCol="1270" anchor="ctr" anchorCtr="0">
                <a:noAutofit/>
              </a:bodyPr>
              <a:lstStyle/>
              <a:p>
                <a:pPr algn="ctr" defTabSz="937539">
                  <a:lnSpc>
                    <a:spcPct val="90000"/>
                  </a:lnSpc>
                  <a:spcAft>
                    <a:spcPct val="35000"/>
                  </a:spcAft>
                </a:pPr>
                <a:endParaRPr lang="en-US" sz="3375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70" name="Freeform 61"/>
              <p:cNvSpPr>
                <a:spLocks noEditPoints="1"/>
              </p:cNvSpPr>
              <p:nvPr/>
            </p:nvSpPr>
            <p:spPr bwMode="auto">
              <a:xfrm>
                <a:off x="7187131" y="2303555"/>
                <a:ext cx="542070" cy="425449"/>
              </a:xfrm>
              <a:custGeom>
                <a:avLst/>
                <a:gdLst>
                  <a:gd name="T0" fmla="*/ 50 w 106"/>
                  <a:gd name="T1" fmla="*/ 11 h 83"/>
                  <a:gd name="T2" fmla="*/ 51 w 106"/>
                  <a:gd name="T3" fmla="*/ 11 h 83"/>
                  <a:gd name="T4" fmla="*/ 51 w 106"/>
                  <a:gd name="T5" fmla="*/ 43 h 83"/>
                  <a:gd name="T6" fmla="*/ 19 w 106"/>
                  <a:gd name="T7" fmla="*/ 27 h 83"/>
                  <a:gd name="T8" fmla="*/ 19 w 106"/>
                  <a:gd name="T9" fmla="*/ 26 h 83"/>
                  <a:gd name="T10" fmla="*/ 55 w 106"/>
                  <a:gd name="T11" fmla="*/ 42 h 83"/>
                  <a:gd name="T12" fmla="*/ 56 w 106"/>
                  <a:gd name="T13" fmla="*/ 43 h 83"/>
                  <a:gd name="T14" fmla="*/ 87 w 106"/>
                  <a:gd name="T15" fmla="*/ 27 h 83"/>
                  <a:gd name="T16" fmla="*/ 56 w 106"/>
                  <a:gd name="T17" fmla="*/ 11 h 83"/>
                  <a:gd name="T18" fmla="*/ 55 w 106"/>
                  <a:gd name="T19" fmla="*/ 11 h 83"/>
                  <a:gd name="T20" fmla="*/ 15 w 106"/>
                  <a:gd name="T21" fmla="*/ 29 h 83"/>
                  <a:gd name="T22" fmla="*/ 1 w 106"/>
                  <a:gd name="T23" fmla="*/ 35 h 83"/>
                  <a:gd name="T24" fmla="*/ 1 w 106"/>
                  <a:gd name="T25" fmla="*/ 37 h 83"/>
                  <a:gd name="T26" fmla="*/ 34 w 106"/>
                  <a:gd name="T27" fmla="*/ 53 h 83"/>
                  <a:gd name="T28" fmla="*/ 48 w 106"/>
                  <a:gd name="T29" fmla="*/ 46 h 83"/>
                  <a:gd name="T30" fmla="*/ 105 w 106"/>
                  <a:gd name="T31" fmla="*/ 16 h 83"/>
                  <a:gd name="T32" fmla="*/ 105 w 106"/>
                  <a:gd name="T33" fmla="*/ 18 h 83"/>
                  <a:gd name="T34" fmla="*/ 91 w 106"/>
                  <a:gd name="T35" fmla="*/ 25 h 83"/>
                  <a:gd name="T36" fmla="*/ 58 w 106"/>
                  <a:gd name="T37" fmla="*/ 8 h 83"/>
                  <a:gd name="T38" fmla="*/ 72 w 106"/>
                  <a:gd name="T39" fmla="*/ 0 h 83"/>
                  <a:gd name="T40" fmla="*/ 105 w 106"/>
                  <a:gd name="T41" fmla="*/ 16 h 83"/>
                  <a:gd name="T42" fmla="*/ 106 w 106"/>
                  <a:gd name="T43" fmla="*/ 36 h 83"/>
                  <a:gd name="T44" fmla="*/ 72 w 106"/>
                  <a:gd name="T45" fmla="*/ 53 h 83"/>
                  <a:gd name="T46" fmla="*/ 58 w 106"/>
                  <a:gd name="T47" fmla="*/ 47 h 83"/>
                  <a:gd name="T48" fmla="*/ 58 w 106"/>
                  <a:gd name="T49" fmla="*/ 45 h 83"/>
                  <a:gd name="T50" fmla="*/ 92 w 106"/>
                  <a:gd name="T51" fmla="*/ 29 h 83"/>
                  <a:gd name="T52" fmla="*/ 48 w 106"/>
                  <a:gd name="T53" fmla="*/ 7 h 83"/>
                  <a:gd name="T54" fmla="*/ 33 w 106"/>
                  <a:gd name="T55" fmla="*/ 0 h 83"/>
                  <a:gd name="T56" fmla="*/ 0 w 106"/>
                  <a:gd name="T57" fmla="*/ 17 h 83"/>
                  <a:gd name="T58" fmla="*/ 14 w 106"/>
                  <a:gd name="T59" fmla="*/ 25 h 83"/>
                  <a:gd name="T60" fmla="*/ 48 w 106"/>
                  <a:gd name="T61" fmla="*/ 9 h 83"/>
                  <a:gd name="T62" fmla="*/ 48 w 106"/>
                  <a:gd name="T63" fmla="*/ 7 h 83"/>
                  <a:gd name="T64" fmla="*/ 55 w 106"/>
                  <a:gd name="T65" fmla="*/ 82 h 83"/>
                  <a:gd name="T66" fmla="*/ 56 w 106"/>
                  <a:gd name="T67" fmla="*/ 83 h 83"/>
                  <a:gd name="T68" fmla="*/ 90 w 106"/>
                  <a:gd name="T69" fmla="*/ 65 h 83"/>
                  <a:gd name="T70" fmla="*/ 89 w 106"/>
                  <a:gd name="T71" fmla="*/ 49 h 83"/>
                  <a:gd name="T72" fmla="*/ 73 w 106"/>
                  <a:gd name="T73" fmla="*/ 57 h 83"/>
                  <a:gd name="T74" fmla="*/ 72 w 106"/>
                  <a:gd name="T75" fmla="*/ 57 h 83"/>
                  <a:gd name="T76" fmla="*/ 56 w 106"/>
                  <a:gd name="T77" fmla="*/ 49 h 83"/>
                  <a:gd name="T78" fmla="*/ 55 w 106"/>
                  <a:gd name="T79" fmla="*/ 50 h 83"/>
                  <a:gd name="T80" fmla="*/ 17 w 106"/>
                  <a:gd name="T81" fmla="*/ 49 h 83"/>
                  <a:gd name="T82" fmla="*/ 33 w 106"/>
                  <a:gd name="T83" fmla="*/ 57 h 83"/>
                  <a:gd name="T84" fmla="*/ 50 w 106"/>
                  <a:gd name="T85" fmla="*/ 49 h 83"/>
                  <a:gd name="T86" fmla="*/ 51 w 106"/>
                  <a:gd name="T87" fmla="*/ 50 h 83"/>
                  <a:gd name="T88" fmla="*/ 51 w 106"/>
                  <a:gd name="T89" fmla="*/ 83 h 83"/>
                  <a:gd name="T90" fmla="*/ 17 w 106"/>
                  <a:gd name="T91" fmla="*/ 66 h 83"/>
                  <a:gd name="T92" fmla="*/ 16 w 106"/>
                  <a:gd name="T93" fmla="*/ 5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6" h="83">
                    <a:moveTo>
                      <a:pt x="19" y="26"/>
                    </a:moveTo>
                    <a:cubicBezTo>
                      <a:pt x="50" y="11"/>
                      <a:pt x="50" y="11"/>
                      <a:pt x="50" y="11"/>
                    </a:cubicBezTo>
                    <a:cubicBezTo>
                      <a:pt x="50" y="11"/>
                      <a:pt x="51" y="11"/>
                      <a:pt x="51" y="11"/>
                    </a:cubicBezTo>
                    <a:cubicBezTo>
                      <a:pt x="51" y="11"/>
                      <a:pt x="51" y="11"/>
                      <a:pt x="51" y="11"/>
                    </a:cubicBezTo>
                    <a:cubicBezTo>
                      <a:pt x="51" y="42"/>
                      <a:pt x="51" y="42"/>
                      <a:pt x="51" y="42"/>
                    </a:cubicBezTo>
                    <a:cubicBezTo>
                      <a:pt x="51" y="42"/>
                      <a:pt x="51" y="43"/>
                      <a:pt x="51" y="43"/>
                    </a:cubicBezTo>
                    <a:cubicBezTo>
                      <a:pt x="51" y="43"/>
                      <a:pt x="50" y="43"/>
                      <a:pt x="50" y="43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19" y="27"/>
                      <a:pt x="19" y="27"/>
                      <a:pt x="19" y="27"/>
                    </a:cubicBezTo>
                    <a:cubicBezTo>
                      <a:pt x="19" y="26"/>
                      <a:pt x="19" y="26"/>
                      <a:pt x="19" y="26"/>
                    </a:cubicBezTo>
                    <a:close/>
                    <a:moveTo>
                      <a:pt x="55" y="11"/>
                    </a:move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2"/>
                      <a:pt x="55" y="43"/>
                      <a:pt x="55" y="43"/>
                    </a:cubicBezTo>
                    <a:cubicBezTo>
                      <a:pt x="55" y="43"/>
                      <a:pt x="56" y="43"/>
                      <a:pt x="56" y="43"/>
                    </a:cubicBezTo>
                    <a:cubicBezTo>
                      <a:pt x="87" y="27"/>
                      <a:pt x="87" y="27"/>
                      <a:pt x="87" y="27"/>
                    </a:cubicBezTo>
                    <a:cubicBezTo>
                      <a:pt x="87" y="27"/>
                      <a:pt x="87" y="27"/>
                      <a:pt x="87" y="27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6" y="11"/>
                      <a:pt x="55" y="11"/>
                      <a:pt x="55" y="11"/>
                    </a:cubicBezTo>
                    <a:cubicBezTo>
                      <a:pt x="55" y="11"/>
                      <a:pt x="55" y="11"/>
                      <a:pt x="55" y="11"/>
                    </a:cubicBezTo>
                    <a:close/>
                    <a:moveTo>
                      <a:pt x="48" y="45"/>
                    </a:moveTo>
                    <a:cubicBezTo>
                      <a:pt x="15" y="29"/>
                      <a:pt x="15" y="29"/>
                      <a:pt x="15" y="29"/>
                    </a:cubicBezTo>
                    <a:cubicBezTo>
                      <a:pt x="15" y="29"/>
                      <a:pt x="15" y="29"/>
                      <a:pt x="14" y="29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1" y="36"/>
                      <a:pt x="0" y="36"/>
                      <a:pt x="0" y="36"/>
                    </a:cubicBezTo>
                    <a:cubicBezTo>
                      <a:pt x="0" y="37"/>
                      <a:pt x="1" y="37"/>
                      <a:pt x="1" y="37"/>
                    </a:cubicBezTo>
                    <a:cubicBezTo>
                      <a:pt x="33" y="53"/>
                      <a:pt x="33" y="53"/>
                      <a:pt x="33" y="53"/>
                    </a:cubicBezTo>
                    <a:cubicBezTo>
                      <a:pt x="34" y="54"/>
                      <a:pt x="34" y="54"/>
                      <a:pt x="34" y="53"/>
                    </a:cubicBezTo>
                    <a:cubicBezTo>
                      <a:pt x="48" y="47"/>
                      <a:pt x="48" y="47"/>
                      <a:pt x="48" y="47"/>
                    </a:cubicBezTo>
                    <a:cubicBezTo>
                      <a:pt x="48" y="47"/>
                      <a:pt x="48" y="46"/>
                      <a:pt x="48" y="46"/>
                    </a:cubicBezTo>
                    <a:cubicBezTo>
                      <a:pt x="48" y="45"/>
                      <a:pt x="48" y="45"/>
                      <a:pt x="48" y="45"/>
                    </a:cubicBezTo>
                    <a:close/>
                    <a:moveTo>
                      <a:pt x="105" y="16"/>
                    </a:moveTo>
                    <a:cubicBezTo>
                      <a:pt x="105" y="17"/>
                      <a:pt x="106" y="17"/>
                      <a:pt x="106" y="17"/>
                    </a:cubicBezTo>
                    <a:cubicBezTo>
                      <a:pt x="106" y="18"/>
                      <a:pt x="105" y="18"/>
                      <a:pt x="105" y="18"/>
                    </a:cubicBezTo>
                    <a:cubicBezTo>
                      <a:pt x="92" y="25"/>
                      <a:pt x="92" y="25"/>
                      <a:pt x="92" y="25"/>
                    </a:cubicBezTo>
                    <a:cubicBezTo>
                      <a:pt x="91" y="25"/>
                      <a:pt x="91" y="25"/>
                      <a:pt x="91" y="25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8" y="8"/>
                      <a:pt x="58" y="8"/>
                      <a:pt x="58" y="8"/>
                    </a:cubicBezTo>
                    <a:cubicBezTo>
                      <a:pt x="58" y="7"/>
                      <a:pt x="58" y="7"/>
                      <a:pt x="58" y="7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105" y="16"/>
                      <a:pt x="105" y="16"/>
                      <a:pt x="105" y="16"/>
                    </a:cubicBezTo>
                    <a:close/>
                    <a:moveTo>
                      <a:pt x="105" y="35"/>
                    </a:moveTo>
                    <a:cubicBezTo>
                      <a:pt x="105" y="36"/>
                      <a:pt x="106" y="36"/>
                      <a:pt x="106" y="36"/>
                    </a:cubicBezTo>
                    <a:cubicBezTo>
                      <a:pt x="106" y="37"/>
                      <a:pt x="105" y="37"/>
                      <a:pt x="105" y="37"/>
                    </a:cubicBezTo>
                    <a:cubicBezTo>
                      <a:pt x="72" y="53"/>
                      <a:pt x="72" y="53"/>
                      <a:pt x="72" y="53"/>
                    </a:cubicBezTo>
                    <a:cubicBezTo>
                      <a:pt x="72" y="54"/>
                      <a:pt x="72" y="54"/>
                      <a:pt x="72" y="53"/>
                    </a:cubicBezTo>
                    <a:cubicBezTo>
                      <a:pt x="58" y="47"/>
                      <a:pt x="58" y="47"/>
                      <a:pt x="58" y="47"/>
                    </a:cubicBezTo>
                    <a:cubicBezTo>
                      <a:pt x="58" y="47"/>
                      <a:pt x="58" y="46"/>
                      <a:pt x="58" y="46"/>
                    </a:cubicBezTo>
                    <a:cubicBezTo>
                      <a:pt x="58" y="45"/>
                      <a:pt x="58" y="45"/>
                      <a:pt x="58" y="45"/>
                    </a:cubicBezTo>
                    <a:cubicBezTo>
                      <a:pt x="91" y="29"/>
                      <a:pt x="91" y="29"/>
                      <a:pt x="91" y="29"/>
                    </a:cubicBezTo>
                    <a:cubicBezTo>
                      <a:pt x="91" y="29"/>
                      <a:pt x="91" y="29"/>
                      <a:pt x="92" y="29"/>
                    </a:cubicBezTo>
                    <a:cubicBezTo>
                      <a:pt x="105" y="35"/>
                      <a:pt x="105" y="35"/>
                      <a:pt x="105" y="35"/>
                    </a:cubicBezTo>
                    <a:close/>
                    <a:moveTo>
                      <a:pt x="48" y="7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3" y="0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7"/>
                      <a:pt x="0" y="17"/>
                      <a:pt x="0" y="17"/>
                    </a:cubicBezTo>
                    <a:cubicBezTo>
                      <a:pt x="0" y="18"/>
                      <a:pt x="1" y="18"/>
                      <a:pt x="1" y="18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7"/>
                      <a:pt x="48" y="7"/>
                      <a:pt x="48" y="7"/>
                    </a:cubicBezTo>
                    <a:close/>
                    <a:moveTo>
                      <a:pt x="55" y="50"/>
                    </a:moveTo>
                    <a:cubicBezTo>
                      <a:pt x="55" y="82"/>
                      <a:pt x="55" y="82"/>
                      <a:pt x="55" y="82"/>
                    </a:cubicBezTo>
                    <a:cubicBezTo>
                      <a:pt x="55" y="82"/>
                      <a:pt x="55" y="83"/>
                      <a:pt x="55" y="83"/>
                    </a:cubicBezTo>
                    <a:cubicBezTo>
                      <a:pt x="55" y="83"/>
                      <a:pt x="56" y="83"/>
                      <a:pt x="56" y="83"/>
                    </a:cubicBezTo>
                    <a:cubicBezTo>
                      <a:pt x="89" y="66"/>
                      <a:pt x="89" y="66"/>
                      <a:pt x="89" y="66"/>
                    </a:cubicBezTo>
                    <a:cubicBezTo>
                      <a:pt x="89" y="66"/>
                      <a:pt x="90" y="66"/>
                      <a:pt x="90" y="65"/>
                    </a:cubicBezTo>
                    <a:cubicBezTo>
                      <a:pt x="90" y="50"/>
                      <a:pt x="90" y="50"/>
                      <a:pt x="90" y="50"/>
                    </a:cubicBezTo>
                    <a:cubicBezTo>
                      <a:pt x="90" y="50"/>
                      <a:pt x="89" y="49"/>
                      <a:pt x="89" y="49"/>
                    </a:cubicBezTo>
                    <a:cubicBezTo>
                      <a:pt x="89" y="49"/>
                      <a:pt x="89" y="49"/>
                      <a:pt x="88" y="49"/>
                    </a:cubicBezTo>
                    <a:cubicBezTo>
                      <a:pt x="73" y="57"/>
                      <a:pt x="73" y="57"/>
                      <a:pt x="73" y="57"/>
                    </a:cubicBezTo>
                    <a:cubicBezTo>
                      <a:pt x="72" y="57"/>
                      <a:pt x="72" y="57"/>
                      <a:pt x="72" y="57"/>
                    </a:cubicBezTo>
                    <a:cubicBezTo>
                      <a:pt x="72" y="57"/>
                      <a:pt x="72" y="57"/>
                      <a:pt x="72" y="57"/>
                    </a:cubicBezTo>
                    <a:cubicBezTo>
                      <a:pt x="71" y="57"/>
                      <a:pt x="71" y="57"/>
                      <a:pt x="71" y="57"/>
                    </a:cubicBezTo>
                    <a:cubicBezTo>
                      <a:pt x="56" y="49"/>
                      <a:pt x="56" y="49"/>
                      <a:pt x="56" y="49"/>
                    </a:cubicBezTo>
                    <a:cubicBezTo>
                      <a:pt x="56" y="49"/>
                      <a:pt x="55" y="49"/>
                      <a:pt x="55" y="49"/>
                    </a:cubicBezTo>
                    <a:cubicBezTo>
                      <a:pt x="55" y="49"/>
                      <a:pt x="55" y="50"/>
                      <a:pt x="55" y="50"/>
                    </a:cubicBezTo>
                    <a:close/>
                    <a:moveTo>
                      <a:pt x="16" y="50"/>
                    </a:moveTo>
                    <a:cubicBezTo>
                      <a:pt x="16" y="50"/>
                      <a:pt x="17" y="49"/>
                      <a:pt x="17" y="49"/>
                    </a:cubicBezTo>
                    <a:cubicBezTo>
                      <a:pt x="17" y="49"/>
                      <a:pt x="17" y="49"/>
                      <a:pt x="18" y="49"/>
                    </a:cubicBezTo>
                    <a:cubicBezTo>
                      <a:pt x="33" y="57"/>
                      <a:pt x="33" y="57"/>
                      <a:pt x="33" y="57"/>
                    </a:cubicBezTo>
                    <a:cubicBezTo>
                      <a:pt x="34" y="57"/>
                      <a:pt x="34" y="57"/>
                      <a:pt x="34" y="57"/>
                    </a:cubicBezTo>
                    <a:cubicBezTo>
                      <a:pt x="50" y="49"/>
                      <a:pt x="50" y="49"/>
                      <a:pt x="50" y="49"/>
                    </a:cubicBezTo>
                    <a:cubicBezTo>
                      <a:pt x="50" y="49"/>
                      <a:pt x="51" y="49"/>
                      <a:pt x="51" y="49"/>
                    </a:cubicBezTo>
                    <a:cubicBezTo>
                      <a:pt x="51" y="49"/>
                      <a:pt x="51" y="50"/>
                      <a:pt x="51" y="50"/>
                    </a:cubicBezTo>
                    <a:cubicBezTo>
                      <a:pt x="51" y="82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1" y="83"/>
                    </a:cubicBezTo>
                    <a:cubicBezTo>
                      <a:pt x="51" y="83"/>
                      <a:pt x="50" y="83"/>
                      <a:pt x="50" y="83"/>
                    </a:cubicBezTo>
                    <a:cubicBezTo>
                      <a:pt x="17" y="66"/>
                      <a:pt x="17" y="66"/>
                      <a:pt x="17" y="66"/>
                    </a:cubicBezTo>
                    <a:cubicBezTo>
                      <a:pt x="17" y="66"/>
                      <a:pt x="16" y="66"/>
                      <a:pt x="16" y="65"/>
                    </a:cubicBezTo>
                    <a:lnTo>
                      <a:pt x="16" y="5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6912537" y="4463857"/>
              <a:ext cx="1077986" cy="1077986"/>
              <a:chOff x="6912537" y="4463857"/>
              <a:chExt cx="1077986" cy="1077986"/>
            </a:xfrm>
          </p:grpSpPr>
          <p:sp>
            <p:nvSpPr>
              <p:cNvPr id="18" name="Freeform 17"/>
              <p:cNvSpPr/>
              <p:nvPr/>
            </p:nvSpPr>
            <p:spPr>
              <a:xfrm>
                <a:off x="6912537" y="4463857"/>
                <a:ext cx="1077986" cy="1077986"/>
              </a:xfrm>
              <a:custGeom>
                <a:avLst/>
                <a:gdLst>
                  <a:gd name="connsiteX0" fmla="*/ 0 w 905504"/>
                  <a:gd name="connsiteY0" fmla="*/ 452752 h 905504"/>
                  <a:gd name="connsiteX1" fmla="*/ 132608 w 905504"/>
                  <a:gd name="connsiteY1" fmla="*/ 132608 h 905504"/>
                  <a:gd name="connsiteX2" fmla="*/ 452752 w 905504"/>
                  <a:gd name="connsiteY2" fmla="*/ 0 h 905504"/>
                  <a:gd name="connsiteX3" fmla="*/ 772896 w 905504"/>
                  <a:gd name="connsiteY3" fmla="*/ 132608 h 905504"/>
                  <a:gd name="connsiteX4" fmla="*/ 905504 w 905504"/>
                  <a:gd name="connsiteY4" fmla="*/ 452752 h 905504"/>
                  <a:gd name="connsiteX5" fmla="*/ 772896 w 905504"/>
                  <a:gd name="connsiteY5" fmla="*/ 772896 h 905504"/>
                  <a:gd name="connsiteX6" fmla="*/ 452752 w 905504"/>
                  <a:gd name="connsiteY6" fmla="*/ 905504 h 905504"/>
                  <a:gd name="connsiteX7" fmla="*/ 132608 w 905504"/>
                  <a:gd name="connsiteY7" fmla="*/ 772896 h 905504"/>
                  <a:gd name="connsiteX8" fmla="*/ 0 w 905504"/>
                  <a:gd name="connsiteY8" fmla="*/ 452752 h 90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5504" h="905504">
                    <a:moveTo>
                      <a:pt x="0" y="452752"/>
                    </a:moveTo>
                    <a:cubicBezTo>
                      <a:pt x="0" y="332675"/>
                      <a:pt x="47701" y="217515"/>
                      <a:pt x="132608" y="132608"/>
                    </a:cubicBezTo>
                    <a:cubicBezTo>
                      <a:pt x="217516" y="47701"/>
                      <a:pt x="332675" y="0"/>
                      <a:pt x="452752" y="0"/>
                    </a:cubicBezTo>
                    <a:cubicBezTo>
                      <a:pt x="572829" y="0"/>
                      <a:pt x="687989" y="47701"/>
                      <a:pt x="772896" y="132608"/>
                    </a:cubicBezTo>
                    <a:cubicBezTo>
                      <a:pt x="857803" y="217516"/>
                      <a:pt x="905504" y="332675"/>
                      <a:pt x="905504" y="452752"/>
                    </a:cubicBezTo>
                    <a:cubicBezTo>
                      <a:pt x="905504" y="572829"/>
                      <a:pt x="857803" y="687989"/>
                      <a:pt x="772896" y="772896"/>
                    </a:cubicBezTo>
                    <a:cubicBezTo>
                      <a:pt x="687988" y="857803"/>
                      <a:pt x="572829" y="905504"/>
                      <a:pt x="452752" y="905504"/>
                    </a:cubicBezTo>
                    <a:cubicBezTo>
                      <a:pt x="332675" y="905504"/>
                      <a:pt x="217515" y="857803"/>
                      <a:pt x="132608" y="772896"/>
                    </a:cubicBezTo>
                    <a:cubicBezTo>
                      <a:pt x="47701" y="687988"/>
                      <a:pt x="0" y="572829"/>
                      <a:pt x="0" y="45275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92871" tIns="289306" rIns="166640" bIns="166640" numCol="1" spcCol="1270" anchor="ctr" anchorCtr="0">
                <a:noAutofit/>
              </a:bodyPr>
              <a:lstStyle/>
              <a:p>
                <a:pPr algn="ctr" defTabSz="937539">
                  <a:lnSpc>
                    <a:spcPct val="90000"/>
                  </a:lnSpc>
                  <a:spcAft>
                    <a:spcPct val="35000"/>
                  </a:spcAft>
                </a:pPr>
                <a:endParaRPr lang="en-US" sz="3375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7232839" y="4729802"/>
                <a:ext cx="460109" cy="535699"/>
                <a:chOff x="1868488" y="-9525"/>
                <a:chExt cx="1111250" cy="1293813"/>
              </a:xfrm>
              <a:solidFill>
                <a:schemeClr val="bg1"/>
              </a:solidFill>
            </p:grpSpPr>
            <p:sp>
              <p:nvSpPr>
                <p:cNvPr id="72" name="Freeform 14"/>
                <p:cNvSpPr>
                  <a:spLocks noEditPoints="1"/>
                </p:cNvSpPr>
                <p:nvPr/>
              </p:nvSpPr>
              <p:spPr bwMode="auto">
                <a:xfrm>
                  <a:off x="1868488" y="-9525"/>
                  <a:ext cx="1111250" cy="1293813"/>
                </a:xfrm>
                <a:custGeom>
                  <a:avLst/>
                  <a:gdLst>
                    <a:gd name="T0" fmla="*/ 293 w 357"/>
                    <a:gd name="T1" fmla="*/ 255 h 416"/>
                    <a:gd name="T2" fmla="*/ 294 w 357"/>
                    <a:gd name="T3" fmla="*/ 245 h 416"/>
                    <a:gd name="T4" fmla="*/ 315 w 357"/>
                    <a:gd name="T5" fmla="*/ 208 h 416"/>
                    <a:gd name="T6" fmla="*/ 324 w 357"/>
                    <a:gd name="T7" fmla="*/ 175 h 416"/>
                    <a:gd name="T8" fmla="*/ 324 w 357"/>
                    <a:gd name="T9" fmla="*/ 132 h 416"/>
                    <a:gd name="T10" fmla="*/ 315 w 357"/>
                    <a:gd name="T11" fmla="*/ 99 h 416"/>
                    <a:gd name="T12" fmla="*/ 294 w 357"/>
                    <a:gd name="T13" fmla="*/ 62 h 416"/>
                    <a:gd name="T14" fmla="*/ 270 w 357"/>
                    <a:gd name="T15" fmla="*/ 38 h 416"/>
                    <a:gd name="T16" fmla="*/ 233 w 357"/>
                    <a:gd name="T17" fmla="*/ 16 h 416"/>
                    <a:gd name="T18" fmla="*/ 199 w 357"/>
                    <a:gd name="T19" fmla="*/ 7 h 416"/>
                    <a:gd name="T20" fmla="*/ 157 w 357"/>
                    <a:gd name="T21" fmla="*/ 7 h 416"/>
                    <a:gd name="T22" fmla="*/ 123 w 357"/>
                    <a:gd name="T23" fmla="*/ 16 h 416"/>
                    <a:gd name="T24" fmla="*/ 87 w 357"/>
                    <a:gd name="T25" fmla="*/ 38 h 416"/>
                    <a:gd name="T26" fmla="*/ 62 w 357"/>
                    <a:gd name="T27" fmla="*/ 62 h 416"/>
                    <a:gd name="T28" fmla="*/ 41 w 357"/>
                    <a:gd name="T29" fmla="*/ 99 h 416"/>
                    <a:gd name="T30" fmla="*/ 32 w 357"/>
                    <a:gd name="T31" fmla="*/ 132 h 416"/>
                    <a:gd name="T32" fmla="*/ 32 w 357"/>
                    <a:gd name="T33" fmla="*/ 175 h 416"/>
                    <a:gd name="T34" fmla="*/ 41 w 357"/>
                    <a:gd name="T35" fmla="*/ 208 h 416"/>
                    <a:gd name="T36" fmla="*/ 62 w 357"/>
                    <a:gd name="T37" fmla="*/ 245 h 416"/>
                    <a:gd name="T38" fmla="*/ 63 w 357"/>
                    <a:gd name="T39" fmla="*/ 253 h 416"/>
                    <a:gd name="T40" fmla="*/ 0 w 357"/>
                    <a:gd name="T41" fmla="*/ 378 h 416"/>
                    <a:gd name="T42" fmla="*/ 53 w 357"/>
                    <a:gd name="T43" fmla="*/ 372 h 416"/>
                    <a:gd name="T44" fmla="*/ 82 w 357"/>
                    <a:gd name="T45" fmla="*/ 416 h 416"/>
                    <a:gd name="T46" fmla="*/ 137 w 357"/>
                    <a:gd name="T47" fmla="*/ 303 h 416"/>
                    <a:gd name="T48" fmla="*/ 157 w 357"/>
                    <a:gd name="T49" fmla="*/ 300 h 416"/>
                    <a:gd name="T50" fmla="*/ 199 w 357"/>
                    <a:gd name="T51" fmla="*/ 300 h 416"/>
                    <a:gd name="T52" fmla="*/ 220 w 357"/>
                    <a:gd name="T53" fmla="*/ 302 h 416"/>
                    <a:gd name="T54" fmla="*/ 286 w 357"/>
                    <a:gd name="T55" fmla="*/ 415 h 416"/>
                    <a:gd name="T56" fmla="*/ 304 w 357"/>
                    <a:gd name="T57" fmla="*/ 367 h 416"/>
                    <a:gd name="T58" fmla="*/ 357 w 357"/>
                    <a:gd name="T59" fmla="*/ 374 h 416"/>
                    <a:gd name="T60" fmla="*/ 293 w 357"/>
                    <a:gd name="T61" fmla="*/ 255 h 416"/>
                    <a:gd name="T62" fmla="*/ 178 w 357"/>
                    <a:gd name="T63" fmla="*/ 250 h 416"/>
                    <a:gd name="T64" fmla="*/ 79 w 357"/>
                    <a:gd name="T65" fmla="*/ 151 h 416"/>
                    <a:gd name="T66" fmla="*/ 178 w 357"/>
                    <a:gd name="T67" fmla="*/ 52 h 416"/>
                    <a:gd name="T68" fmla="*/ 277 w 357"/>
                    <a:gd name="T69" fmla="*/ 151 h 416"/>
                    <a:gd name="T70" fmla="*/ 178 w 357"/>
                    <a:gd name="T71" fmla="*/ 250 h 4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57" h="416">
                      <a:moveTo>
                        <a:pt x="293" y="255"/>
                      </a:moveTo>
                      <a:cubicBezTo>
                        <a:pt x="293" y="252"/>
                        <a:pt x="294" y="249"/>
                        <a:pt x="294" y="245"/>
                      </a:cubicBezTo>
                      <a:cubicBezTo>
                        <a:pt x="294" y="229"/>
                        <a:pt x="301" y="217"/>
                        <a:pt x="315" y="208"/>
                      </a:cubicBezTo>
                      <a:cubicBezTo>
                        <a:pt x="329" y="200"/>
                        <a:pt x="332" y="189"/>
                        <a:pt x="324" y="175"/>
                      </a:cubicBezTo>
                      <a:cubicBezTo>
                        <a:pt x="316" y="161"/>
                        <a:pt x="316" y="146"/>
                        <a:pt x="324" y="132"/>
                      </a:cubicBezTo>
                      <a:cubicBezTo>
                        <a:pt x="332" y="118"/>
                        <a:pt x="329" y="107"/>
                        <a:pt x="315" y="99"/>
                      </a:cubicBezTo>
                      <a:cubicBezTo>
                        <a:pt x="301" y="91"/>
                        <a:pt x="294" y="78"/>
                        <a:pt x="294" y="62"/>
                      </a:cubicBezTo>
                      <a:cubicBezTo>
                        <a:pt x="294" y="46"/>
                        <a:pt x="286" y="38"/>
                        <a:pt x="270" y="38"/>
                      </a:cubicBezTo>
                      <a:cubicBezTo>
                        <a:pt x="253" y="37"/>
                        <a:pt x="241" y="30"/>
                        <a:pt x="233" y="16"/>
                      </a:cubicBezTo>
                      <a:cubicBezTo>
                        <a:pt x="225" y="3"/>
                        <a:pt x="213" y="0"/>
                        <a:pt x="199" y="7"/>
                      </a:cubicBezTo>
                      <a:cubicBezTo>
                        <a:pt x="185" y="15"/>
                        <a:pt x="171" y="15"/>
                        <a:pt x="157" y="7"/>
                      </a:cubicBezTo>
                      <a:cubicBezTo>
                        <a:pt x="143" y="0"/>
                        <a:pt x="132" y="3"/>
                        <a:pt x="123" y="16"/>
                      </a:cubicBezTo>
                      <a:cubicBezTo>
                        <a:pt x="115" y="30"/>
                        <a:pt x="103" y="37"/>
                        <a:pt x="87" y="38"/>
                      </a:cubicBezTo>
                      <a:cubicBezTo>
                        <a:pt x="71" y="38"/>
                        <a:pt x="62" y="46"/>
                        <a:pt x="62" y="62"/>
                      </a:cubicBezTo>
                      <a:cubicBezTo>
                        <a:pt x="62" y="78"/>
                        <a:pt x="55" y="91"/>
                        <a:pt x="41" y="99"/>
                      </a:cubicBezTo>
                      <a:cubicBezTo>
                        <a:pt x="27" y="107"/>
                        <a:pt x="24" y="118"/>
                        <a:pt x="32" y="132"/>
                      </a:cubicBezTo>
                      <a:cubicBezTo>
                        <a:pt x="40" y="146"/>
                        <a:pt x="40" y="161"/>
                        <a:pt x="32" y="175"/>
                      </a:cubicBezTo>
                      <a:cubicBezTo>
                        <a:pt x="24" y="189"/>
                        <a:pt x="27" y="200"/>
                        <a:pt x="41" y="208"/>
                      </a:cubicBezTo>
                      <a:cubicBezTo>
                        <a:pt x="55" y="217"/>
                        <a:pt x="62" y="229"/>
                        <a:pt x="62" y="245"/>
                      </a:cubicBezTo>
                      <a:cubicBezTo>
                        <a:pt x="62" y="248"/>
                        <a:pt x="63" y="250"/>
                        <a:pt x="63" y="253"/>
                      </a:cubicBezTo>
                      <a:cubicBezTo>
                        <a:pt x="0" y="378"/>
                        <a:pt x="0" y="378"/>
                        <a:pt x="0" y="378"/>
                      </a:cubicBezTo>
                      <a:cubicBezTo>
                        <a:pt x="53" y="372"/>
                        <a:pt x="53" y="372"/>
                        <a:pt x="53" y="372"/>
                      </a:cubicBezTo>
                      <a:cubicBezTo>
                        <a:pt x="82" y="416"/>
                        <a:pt x="82" y="416"/>
                        <a:pt x="82" y="416"/>
                      </a:cubicBezTo>
                      <a:cubicBezTo>
                        <a:pt x="82" y="416"/>
                        <a:pt x="121" y="336"/>
                        <a:pt x="137" y="303"/>
                      </a:cubicBezTo>
                      <a:cubicBezTo>
                        <a:pt x="143" y="305"/>
                        <a:pt x="150" y="304"/>
                        <a:pt x="157" y="300"/>
                      </a:cubicBezTo>
                      <a:cubicBezTo>
                        <a:pt x="171" y="292"/>
                        <a:pt x="185" y="292"/>
                        <a:pt x="199" y="300"/>
                      </a:cubicBezTo>
                      <a:cubicBezTo>
                        <a:pt x="207" y="304"/>
                        <a:pt x="214" y="305"/>
                        <a:pt x="220" y="302"/>
                      </a:cubicBezTo>
                      <a:cubicBezTo>
                        <a:pt x="286" y="415"/>
                        <a:pt x="286" y="415"/>
                        <a:pt x="286" y="415"/>
                      </a:cubicBezTo>
                      <a:cubicBezTo>
                        <a:pt x="304" y="367"/>
                        <a:pt x="304" y="367"/>
                        <a:pt x="304" y="367"/>
                      </a:cubicBezTo>
                      <a:cubicBezTo>
                        <a:pt x="357" y="374"/>
                        <a:pt x="357" y="374"/>
                        <a:pt x="357" y="374"/>
                      </a:cubicBezTo>
                      <a:lnTo>
                        <a:pt x="293" y="255"/>
                      </a:lnTo>
                      <a:close/>
                      <a:moveTo>
                        <a:pt x="178" y="250"/>
                      </a:moveTo>
                      <a:cubicBezTo>
                        <a:pt x="123" y="250"/>
                        <a:pt x="79" y="206"/>
                        <a:pt x="79" y="151"/>
                      </a:cubicBezTo>
                      <a:cubicBezTo>
                        <a:pt x="79" y="96"/>
                        <a:pt x="123" y="52"/>
                        <a:pt x="178" y="52"/>
                      </a:cubicBezTo>
                      <a:cubicBezTo>
                        <a:pt x="233" y="52"/>
                        <a:pt x="277" y="96"/>
                        <a:pt x="277" y="151"/>
                      </a:cubicBezTo>
                      <a:cubicBezTo>
                        <a:pt x="277" y="206"/>
                        <a:pt x="233" y="250"/>
                        <a:pt x="178" y="25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531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73" name="Oval 15"/>
                <p:cNvSpPr>
                  <a:spLocks noChangeArrowheads="1"/>
                </p:cNvSpPr>
                <p:nvPr/>
              </p:nvSpPr>
              <p:spPr bwMode="auto">
                <a:xfrm>
                  <a:off x="2179638" y="220663"/>
                  <a:ext cx="485775" cy="485775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531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</p:grpSp>
        </p:grpSp>
        <p:grpSp>
          <p:nvGrpSpPr>
            <p:cNvPr id="10" name="Group 9"/>
            <p:cNvGrpSpPr/>
            <p:nvPr/>
          </p:nvGrpSpPr>
          <p:grpSpPr>
            <a:xfrm>
              <a:off x="4149535" y="4463857"/>
              <a:ext cx="1077986" cy="1077986"/>
              <a:chOff x="4149535" y="4463857"/>
              <a:chExt cx="1077986" cy="1077986"/>
            </a:xfrm>
          </p:grpSpPr>
          <p:sp>
            <p:nvSpPr>
              <p:cNvPr id="21" name="Freeform 20"/>
              <p:cNvSpPr/>
              <p:nvPr/>
            </p:nvSpPr>
            <p:spPr>
              <a:xfrm>
                <a:off x="4149535" y="4463857"/>
                <a:ext cx="1077986" cy="1077986"/>
              </a:xfrm>
              <a:custGeom>
                <a:avLst/>
                <a:gdLst>
                  <a:gd name="connsiteX0" fmla="*/ 0 w 905504"/>
                  <a:gd name="connsiteY0" fmla="*/ 452752 h 905504"/>
                  <a:gd name="connsiteX1" fmla="*/ 132608 w 905504"/>
                  <a:gd name="connsiteY1" fmla="*/ 132608 h 905504"/>
                  <a:gd name="connsiteX2" fmla="*/ 452752 w 905504"/>
                  <a:gd name="connsiteY2" fmla="*/ 0 h 905504"/>
                  <a:gd name="connsiteX3" fmla="*/ 772896 w 905504"/>
                  <a:gd name="connsiteY3" fmla="*/ 132608 h 905504"/>
                  <a:gd name="connsiteX4" fmla="*/ 905504 w 905504"/>
                  <a:gd name="connsiteY4" fmla="*/ 452752 h 905504"/>
                  <a:gd name="connsiteX5" fmla="*/ 772896 w 905504"/>
                  <a:gd name="connsiteY5" fmla="*/ 772896 h 905504"/>
                  <a:gd name="connsiteX6" fmla="*/ 452752 w 905504"/>
                  <a:gd name="connsiteY6" fmla="*/ 905504 h 905504"/>
                  <a:gd name="connsiteX7" fmla="*/ 132608 w 905504"/>
                  <a:gd name="connsiteY7" fmla="*/ 772896 h 905504"/>
                  <a:gd name="connsiteX8" fmla="*/ 0 w 905504"/>
                  <a:gd name="connsiteY8" fmla="*/ 452752 h 90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5504" h="905504">
                    <a:moveTo>
                      <a:pt x="0" y="452752"/>
                    </a:moveTo>
                    <a:cubicBezTo>
                      <a:pt x="0" y="332675"/>
                      <a:pt x="47701" y="217515"/>
                      <a:pt x="132608" y="132608"/>
                    </a:cubicBezTo>
                    <a:cubicBezTo>
                      <a:pt x="217516" y="47701"/>
                      <a:pt x="332675" y="0"/>
                      <a:pt x="452752" y="0"/>
                    </a:cubicBezTo>
                    <a:cubicBezTo>
                      <a:pt x="572829" y="0"/>
                      <a:pt x="687989" y="47701"/>
                      <a:pt x="772896" y="132608"/>
                    </a:cubicBezTo>
                    <a:cubicBezTo>
                      <a:pt x="857803" y="217516"/>
                      <a:pt x="905504" y="332675"/>
                      <a:pt x="905504" y="452752"/>
                    </a:cubicBezTo>
                    <a:cubicBezTo>
                      <a:pt x="905504" y="572829"/>
                      <a:pt x="857803" y="687989"/>
                      <a:pt x="772896" y="772896"/>
                    </a:cubicBezTo>
                    <a:cubicBezTo>
                      <a:pt x="687988" y="857803"/>
                      <a:pt x="572829" y="905504"/>
                      <a:pt x="452752" y="905504"/>
                    </a:cubicBezTo>
                    <a:cubicBezTo>
                      <a:pt x="332675" y="905504"/>
                      <a:pt x="217515" y="857803"/>
                      <a:pt x="132608" y="772896"/>
                    </a:cubicBezTo>
                    <a:cubicBezTo>
                      <a:pt x="47701" y="687988"/>
                      <a:pt x="0" y="572829"/>
                      <a:pt x="0" y="4527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0" tIns="96435" rIns="0" bIns="0" numCol="1" spcCol="1270" anchor="ctr" anchorCtr="0">
                <a:noAutofit/>
              </a:bodyPr>
              <a:lstStyle/>
              <a:p>
                <a:pPr algn="ctr" defTabSz="937539">
                  <a:lnSpc>
                    <a:spcPct val="90000"/>
                  </a:lnSpc>
                  <a:spcAft>
                    <a:spcPct val="35000"/>
                  </a:spcAft>
                </a:pPr>
                <a:endParaRPr lang="en-US" sz="3375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74" name="Freeform 51"/>
              <p:cNvSpPr>
                <a:spLocks noEditPoints="1"/>
              </p:cNvSpPr>
              <p:nvPr/>
            </p:nvSpPr>
            <p:spPr bwMode="auto">
              <a:xfrm>
                <a:off x="4422697" y="4797352"/>
                <a:ext cx="543003" cy="448568"/>
              </a:xfrm>
              <a:custGeom>
                <a:avLst/>
                <a:gdLst>
                  <a:gd name="T0" fmla="*/ 83 w 107"/>
                  <a:gd name="T1" fmla="*/ 63 h 88"/>
                  <a:gd name="T2" fmla="*/ 83 w 107"/>
                  <a:gd name="T3" fmla="*/ 7 h 88"/>
                  <a:gd name="T4" fmla="*/ 83 w 107"/>
                  <a:gd name="T5" fmla="*/ 3 h 88"/>
                  <a:gd name="T6" fmla="*/ 85 w 107"/>
                  <a:gd name="T7" fmla="*/ 0 h 88"/>
                  <a:gd name="T8" fmla="*/ 87 w 107"/>
                  <a:gd name="T9" fmla="*/ 0 h 88"/>
                  <a:gd name="T10" fmla="*/ 89 w 107"/>
                  <a:gd name="T11" fmla="*/ 0 h 88"/>
                  <a:gd name="T12" fmla="*/ 89 w 107"/>
                  <a:gd name="T13" fmla="*/ 69 h 88"/>
                  <a:gd name="T14" fmla="*/ 87 w 107"/>
                  <a:gd name="T15" fmla="*/ 70 h 88"/>
                  <a:gd name="T16" fmla="*/ 85 w 107"/>
                  <a:gd name="T17" fmla="*/ 69 h 88"/>
                  <a:gd name="T18" fmla="*/ 83 w 107"/>
                  <a:gd name="T19" fmla="*/ 67 h 88"/>
                  <a:gd name="T20" fmla="*/ 83 w 107"/>
                  <a:gd name="T21" fmla="*/ 63 h 88"/>
                  <a:gd name="T22" fmla="*/ 24 w 107"/>
                  <a:gd name="T23" fmla="*/ 63 h 88"/>
                  <a:gd name="T24" fmla="*/ 24 w 107"/>
                  <a:gd name="T25" fmla="*/ 7 h 88"/>
                  <a:gd name="T26" fmla="*/ 24 w 107"/>
                  <a:gd name="T27" fmla="*/ 3 h 88"/>
                  <a:gd name="T28" fmla="*/ 22 w 107"/>
                  <a:gd name="T29" fmla="*/ 0 h 88"/>
                  <a:gd name="T30" fmla="*/ 20 w 107"/>
                  <a:gd name="T31" fmla="*/ 0 h 88"/>
                  <a:gd name="T32" fmla="*/ 18 w 107"/>
                  <a:gd name="T33" fmla="*/ 0 h 88"/>
                  <a:gd name="T34" fmla="*/ 18 w 107"/>
                  <a:gd name="T35" fmla="*/ 69 h 88"/>
                  <a:gd name="T36" fmla="*/ 20 w 107"/>
                  <a:gd name="T37" fmla="*/ 70 h 88"/>
                  <a:gd name="T38" fmla="*/ 22 w 107"/>
                  <a:gd name="T39" fmla="*/ 69 h 88"/>
                  <a:gd name="T40" fmla="*/ 24 w 107"/>
                  <a:gd name="T41" fmla="*/ 67 h 88"/>
                  <a:gd name="T42" fmla="*/ 24 w 107"/>
                  <a:gd name="T43" fmla="*/ 63 h 88"/>
                  <a:gd name="T44" fmla="*/ 36 w 107"/>
                  <a:gd name="T45" fmla="*/ 51 h 88"/>
                  <a:gd name="T46" fmla="*/ 36 w 107"/>
                  <a:gd name="T47" fmla="*/ 55 h 88"/>
                  <a:gd name="T48" fmla="*/ 33 w 107"/>
                  <a:gd name="T49" fmla="*/ 58 h 88"/>
                  <a:gd name="T50" fmla="*/ 31 w 107"/>
                  <a:gd name="T51" fmla="*/ 59 h 88"/>
                  <a:gd name="T52" fmla="*/ 29 w 107"/>
                  <a:gd name="T53" fmla="*/ 58 h 88"/>
                  <a:gd name="T54" fmla="*/ 29 w 107"/>
                  <a:gd name="T55" fmla="*/ 12 h 88"/>
                  <a:gd name="T56" fmla="*/ 31 w 107"/>
                  <a:gd name="T57" fmla="*/ 11 h 88"/>
                  <a:gd name="T58" fmla="*/ 33 w 107"/>
                  <a:gd name="T59" fmla="*/ 12 h 88"/>
                  <a:gd name="T60" fmla="*/ 36 w 107"/>
                  <a:gd name="T61" fmla="*/ 14 h 88"/>
                  <a:gd name="T62" fmla="*/ 36 w 107"/>
                  <a:gd name="T63" fmla="*/ 18 h 88"/>
                  <a:gd name="T64" fmla="*/ 36 w 107"/>
                  <a:gd name="T65" fmla="*/ 51 h 88"/>
                  <a:gd name="T66" fmla="*/ 61 w 107"/>
                  <a:gd name="T67" fmla="*/ 80 h 88"/>
                  <a:gd name="T68" fmla="*/ 54 w 107"/>
                  <a:gd name="T69" fmla="*/ 88 h 88"/>
                  <a:gd name="T70" fmla="*/ 46 w 107"/>
                  <a:gd name="T71" fmla="*/ 80 h 88"/>
                  <a:gd name="T72" fmla="*/ 46 w 107"/>
                  <a:gd name="T73" fmla="*/ 24 h 88"/>
                  <a:gd name="T74" fmla="*/ 54 w 107"/>
                  <a:gd name="T75" fmla="*/ 16 h 88"/>
                  <a:gd name="T76" fmla="*/ 61 w 107"/>
                  <a:gd name="T77" fmla="*/ 24 h 88"/>
                  <a:gd name="T78" fmla="*/ 61 w 107"/>
                  <a:gd name="T79" fmla="*/ 80 h 88"/>
                  <a:gd name="T80" fmla="*/ 71 w 107"/>
                  <a:gd name="T81" fmla="*/ 51 h 88"/>
                  <a:gd name="T82" fmla="*/ 71 w 107"/>
                  <a:gd name="T83" fmla="*/ 55 h 88"/>
                  <a:gd name="T84" fmla="*/ 74 w 107"/>
                  <a:gd name="T85" fmla="*/ 58 h 88"/>
                  <a:gd name="T86" fmla="*/ 76 w 107"/>
                  <a:gd name="T87" fmla="*/ 59 h 88"/>
                  <a:gd name="T88" fmla="*/ 78 w 107"/>
                  <a:gd name="T89" fmla="*/ 58 h 88"/>
                  <a:gd name="T90" fmla="*/ 78 w 107"/>
                  <a:gd name="T91" fmla="*/ 12 h 88"/>
                  <a:gd name="T92" fmla="*/ 76 w 107"/>
                  <a:gd name="T93" fmla="*/ 11 h 88"/>
                  <a:gd name="T94" fmla="*/ 74 w 107"/>
                  <a:gd name="T95" fmla="*/ 12 h 88"/>
                  <a:gd name="T96" fmla="*/ 71 w 107"/>
                  <a:gd name="T97" fmla="*/ 14 h 88"/>
                  <a:gd name="T98" fmla="*/ 71 w 107"/>
                  <a:gd name="T99" fmla="*/ 18 h 88"/>
                  <a:gd name="T100" fmla="*/ 71 w 107"/>
                  <a:gd name="T101" fmla="*/ 5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7" h="88">
                    <a:moveTo>
                      <a:pt x="83" y="63"/>
                    </a:moveTo>
                    <a:cubicBezTo>
                      <a:pt x="97" y="47"/>
                      <a:pt x="97" y="23"/>
                      <a:pt x="83" y="7"/>
                    </a:cubicBezTo>
                    <a:cubicBezTo>
                      <a:pt x="82" y="6"/>
                      <a:pt x="82" y="4"/>
                      <a:pt x="83" y="3"/>
                    </a:cubicBezTo>
                    <a:cubicBezTo>
                      <a:pt x="85" y="0"/>
                      <a:pt x="85" y="0"/>
                      <a:pt x="85" y="0"/>
                    </a:cubicBezTo>
                    <a:cubicBezTo>
                      <a:pt x="86" y="0"/>
                      <a:pt x="86" y="0"/>
                      <a:pt x="87" y="0"/>
                    </a:cubicBezTo>
                    <a:cubicBezTo>
                      <a:pt x="88" y="0"/>
                      <a:pt x="89" y="0"/>
                      <a:pt x="89" y="0"/>
                    </a:cubicBezTo>
                    <a:cubicBezTo>
                      <a:pt x="107" y="20"/>
                      <a:pt x="107" y="50"/>
                      <a:pt x="89" y="69"/>
                    </a:cubicBezTo>
                    <a:cubicBezTo>
                      <a:pt x="89" y="70"/>
                      <a:pt x="88" y="70"/>
                      <a:pt x="87" y="70"/>
                    </a:cubicBezTo>
                    <a:cubicBezTo>
                      <a:pt x="86" y="70"/>
                      <a:pt x="86" y="70"/>
                      <a:pt x="85" y="69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2" y="65"/>
                      <a:pt x="82" y="64"/>
                      <a:pt x="83" y="63"/>
                    </a:cubicBezTo>
                    <a:close/>
                    <a:moveTo>
                      <a:pt x="24" y="63"/>
                    </a:moveTo>
                    <a:cubicBezTo>
                      <a:pt x="10" y="47"/>
                      <a:pt x="10" y="23"/>
                      <a:pt x="24" y="7"/>
                    </a:cubicBezTo>
                    <a:cubicBezTo>
                      <a:pt x="25" y="6"/>
                      <a:pt x="25" y="4"/>
                      <a:pt x="24" y="3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1" y="0"/>
                      <a:pt x="21" y="0"/>
                      <a:pt x="20" y="0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0" y="20"/>
                      <a:pt x="0" y="50"/>
                      <a:pt x="18" y="69"/>
                    </a:cubicBezTo>
                    <a:cubicBezTo>
                      <a:pt x="18" y="70"/>
                      <a:pt x="19" y="70"/>
                      <a:pt x="20" y="70"/>
                    </a:cubicBezTo>
                    <a:cubicBezTo>
                      <a:pt x="21" y="70"/>
                      <a:pt x="21" y="70"/>
                      <a:pt x="22" y="69"/>
                    </a:cubicBezTo>
                    <a:cubicBezTo>
                      <a:pt x="24" y="67"/>
                      <a:pt x="24" y="67"/>
                      <a:pt x="24" y="67"/>
                    </a:cubicBezTo>
                    <a:cubicBezTo>
                      <a:pt x="25" y="65"/>
                      <a:pt x="25" y="64"/>
                      <a:pt x="24" y="63"/>
                    </a:cubicBezTo>
                    <a:close/>
                    <a:moveTo>
                      <a:pt x="36" y="51"/>
                    </a:moveTo>
                    <a:cubicBezTo>
                      <a:pt x="37" y="53"/>
                      <a:pt x="37" y="54"/>
                      <a:pt x="36" y="55"/>
                    </a:cubicBezTo>
                    <a:cubicBezTo>
                      <a:pt x="33" y="58"/>
                      <a:pt x="33" y="58"/>
                      <a:pt x="33" y="58"/>
                    </a:cubicBezTo>
                    <a:cubicBezTo>
                      <a:pt x="33" y="58"/>
                      <a:pt x="32" y="59"/>
                      <a:pt x="31" y="59"/>
                    </a:cubicBezTo>
                    <a:cubicBezTo>
                      <a:pt x="30" y="58"/>
                      <a:pt x="30" y="58"/>
                      <a:pt x="29" y="58"/>
                    </a:cubicBezTo>
                    <a:cubicBezTo>
                      <a:pt x="18" y="44"/>
                      <a:pt x="18" y="25"/>
                      <a:pt x="29" y="12"/>
                    </a:cubicBezTo>
                    <a:cubicBezTo>
                      <a:pt x="30" y="11"/>
                      <a:pt x="30" y="11"/>
                      <a:pt x="31" y="11"/>
                    </a:cubicBezTo>
                    <a:cubicBezTo>
                      <a:pt x="32" y="11"/>
                      <a:pt x="33" y="11"/>
                      <a:pt x="33" y="12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7" y="15"/>
                      <a:pt x="37" y="17"/>
                      <a:pt x="36" y="18"/>
                    </a:cubicBezTo>
                    <a:cubicBezTo>
                      <a:pt x="28" y="28"/>
                      <a:pt x="28" y="42"/>
                      <a:pt x="36" y="51"/>
                    </a:cubicBezTo>
                    <a:close/>
                    <a:moveTo>
                      <a:pt x="61" y="80"/>
                    </a:moveTo>
                    <a:cubicBezTo>
                      <a:pt x="61" y="84"/>
                      <a:pt x="58" y="88"/>
                      <a:pt x="54" y="88"/>
                    </a:cubicBezTo>
                    <a:cubicBezTo>
                      <a:pt x="49" y="88"/>
                      <a:pt x="46" y="84"/>
                      <a:pt x="46" y="80"/>
                    </a:cubicBezTo>
                    <a:cubicBezTo>
                      <a:pt x="46" y="60"/>
                      <a:pt x="46" y="44"/>
                      <a:pt x="46" y="24"/>
                    </a:cubicBezTo>
                    <a:cubicBezTo>
                      <a:pt x="46" y="19"/>
                      <a:pt x="49" y="16"/>
                      <a:pt x="54" y="16"/>
                    </a:cubicBezTo>
                    <a:cubicBezTo>
                      <a:pt x="58" y="16"/>
                      <a:pt x="61" y="19"/>
                      <a:pt x="61" y="24"/>
                    </a:cubicBezTo>
                    <a:cubicBezTo>
                      <a:pt x="61" y="44"/>
                      <a:pt x="61" y="60"/>
                      <a:pt x="61" y="80"/>
                    </a:cubicBezTo>
                    <a:close/>
                    <a:moveTo>
                      <a:pt x="71" y="51"/>
                    </a:moveTo>
                    <a:cubicBezTo>
                      <a:pt x="70" y="53"/>
                      <a:pt x="70" y="54"/>
                      <a:pt x="71" y="55"/>
                    </a:cubicBezTo>
                    <a:cubicBezTo>
                      <a:pt x="74" y="58"/>
                      <a:pt x="74" y="58"/>
                      <a:pt x="74" y="58"/>
                    </a:cubicBezTo>
                    <a:cubicBezTo>
                      <a:pt x="74" y="58"/>
                      <a:pt x="75" y="59"/>
                      <a:pt x="76" y="59"/>
                    </a:cubicBezTo>
                    <a:cubicBezTo>
                      <a:pt x="77" y="58"/>
                      <a:pt x="77" y="58"/>
                      <a:pt x="78" y="58"/>
                    </a:cubicBezTo>
                    <a:cubicBezTo>
                      <a:pt x="89" y="44"/>
                      <a:pt x="89" y="25"/>
                      <a:pt x="78" y="12"/>
                    </a:cubicBezTo>
                    <a:cubicBezTo>
                      <a:pt x="77" y="11"/>
                      <a:pt x="77" y="11"/>
                      <a:pt x="76" y="11"/>
                    </a:cubicBezTo>
                    <a:cubicBezTo>
                      <a:pt x="75" y="11"/>
                      <a:pt x="74" y="11"/>
                      <a:pt x="74" y="12"/>
                    </a:cubicBezTo>
                    <a:cubicBezTo>
                      <a:pt x="71" y="14"/>
                      <a:pt x="71" y="14"/>
                      <a:pt x="71" y="14"/>
                    </a:cubicBezTo>
                    <a:cubicBezTo>
                      <a:pt x="70" y="15"/>
                      <a:pt x="70" y="17"/>
                      <a:pt x="71" y="18"/>
                    </a:cubicBezTo>
                    <a:cubicBezTo>
                      <a:pt x="79" y="28"/>
                      <a:pt x="79" y="42"/>
                      <a:pt x="71" y="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4149535" y="1942131"/>
              <a:ext cx="1077986" cy="1077986"/>
              <a:chOff x="4149535" y="1942131"/>
              <a:chExt cx="1077986" cy="1077986"/>
            </a:xfrm>
          </p:grpSpPr>
          <p:sp>
            <p:nvSpPr>
              <p:cNvPr id="12" name="Freeform 11"/>
              <p:cNvSpPr/>
              <p:nvPr/>
            </p:nvSpPr>
            <p:spPr>
              <a:xfrm>
                <a:off x="4149535" y="1942131"/>
                <a:ext cx="1077986" cy="1077986"/>
              </a:xfrm>
              <a:custGeom>
                <a:avLst/>
                <a:gdLst>
                  <a:gd name="connsiteX0" fmla="*/ 0 w 905504"/>
                  <a:gd name="connsiteY0" fmla="*/ 452752 h 905504"/>
                  <a:gd name="connsiteX1" fmla="*/ 132608 w 905504"/>
                  <a:gd name="connsiteY1" fmla="*/ 132608 h 905504"/>
                  <a:gd name="connsiteX2" fmla="*/ 452752 w 905504"/>
                  <a:gd name="connsiteY2" fmla="*/ 0 h 905504"/>
                  <a:gd name="connsiteX3" fmla="*/ 772896 w 905504"/>
                  <a:gd name="connsiteY3" fmla="*/ 132608 h 905504"/>
                  <a:gd name="connsiteX4" fmla="*/ 905504 w 905504"/>
                  <a:gd name="connsiteY4" fmla="*/ 452752 h 905504"/>
                  <a:gd name="connsiteX5" fmla="*/ 772896 w 905504"/>
                  <a:gd name="connsiteY5" fmla="*/ 772896 h 905504"/>
                  <a:gd name="connsiteX6" fmla="*/ 452752 w 905504"/>
                  <a:gd name="connsiteY6" fmla="*/ 905504 h 905504"/>
                  <a:gd name="connsiteX7" fmla="*/ 132608 w 905504"/>
                  <a:gd name="connsiteY7" fmla="*/ 772896 h 905504"/>
                  <a:gd name="connsiteX8" fmla="*/ 0 w 905504"/>
                  <a:gd name="connsiteY8" fmla="*/ 452752 h 905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5504" h="905504">
                    <a:moveTo>
                      <a:pt x="0" y="452752"/>
                    </a:moveTo>
                    <a:cubicBezTo>
                      <a:pt x="0" y="332675"/>
                      <a:pt x="47701" y="217515"/>
                      <a:pt x="132608" y="132608"/>
                    </a:cubicBezTo>
                    <a:cubicBezTo>
                      <a:pt x="217516" y="47701"/>
                      <a:pt x="332675" y="0"/>
                      <a:pt x="452752" y="0"/>
                    </a:cubicBezTo>
                    <a:cubicBezTo>
                      <a:pt x="572829" y="0"/>
                      <a:pt x="687989" y="47701"/>
                      <a:pt x="772896" y="132608"/>
                    </a:cubicBezTo>
                    <a:cubicBezTo>
                      <a:pt x="857803" y="217516"/>
                      <a:pt x="905504" y="332675"/>
                      <a:pt x="905504" y="452752"/>
                    </a:cubicBezTo>
                    <a:cubicBezTo>
                      <a:pt x="905504" y="572829"/>
                      <a:pt x="857803" y="687989"/>
                      <a:pt x="772896" y="772896"/>
                    </a:cubicBezTo>
                    <a:cubicBezTo>
                      <a:pt x="687988" y="857803"/>
                      <a:pt x="572829" y="905504"/>
                      <a:pt x="452752" y="905504"/>
                    </a:cubicBezTo>
                    <a:cubicBezTo>
                      <a:pt x="332675" y="905504"/>
                      <a:pt x="217515" y="857803"/>
                      <a:pt x="132608" y="772896"/>
                    </a:cubicBezTo>
                    <a:cubicBezTo>
                      <a:pt x="47701" y="687988"/>
                      <a:pt x="0" y="572829"/>
                      <a:pt x="0" y="45275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92871" tIns="192871" rIns="166640" bIns="166640" numCol="1" spcCol="1270" anchor="ctr" anchorCtr="0">
                <a:noAutofit/>
              </a:bodyPr>
              <a:lstStyle/>
              <a:p>
                <a:pPr algn="ctr" defTabSz="937539">
                  <a:lnSpc>
                    <a:spcPct val="90000"/>
                  </a:lnSpc>
                  <a:spcAft>
                    <a:spcPct val="35000"/>
                  </a:spcAft>
                </a:pPr>
                <a:endParaRPr lang="en-US" sz="2953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grpSp>
            <p:nvGrpSpPr>
              <p:cNvPr id="75" name="Group 74"/>
              <p:cNvGrpSpPr/>
              <p:nvPr/>
            </p:nvGrpSpPr>
            <p:grpSpPr>
              <a:xfrm>
                <a:off x="4434392" y="2248198"/>
                <a:ext cx="477520" cy="484488"/>
                <a:chOff x="2360613" y="2686051"/>
                <a:chExt cx="217488" cy="220662"/>
              </a:xfrm>
              <a:solidFill>
                <a:schemeClr val="bg1"/>
              </a:solidFill>
            </p:grpSpPr>
            <p:sp>
              <p:nvSpPr>
                <p:cNvPr id="76" name="Freeform 34"/>
                <p:cNvSpPr>
                  <a:spLocks noEditPoints="1"/>
                </p:cNvSpPr>
                <p:nvPr/>
              </p:nvSpPr>
              <p:spPr bwMode="auto">
                <a:xfrm>
                  <a:off x="2427288" y="2686051"/>
                  <a:ext cx="150813" cy="150813"/>
                </a:xfrm>
                <a:custGeom>
                  <a:avLst/>
                  <a:gdLst>
                    <a:gd name="T0" fmla="*/ 65 w 79"/>
                    <a:gd name="T1" fmla="*/ 14 h 79"/>
                    <a:gd name="T2" fmla="*/ 14 w 79"/>
                    <a:gd name="T3" fmla="*/ 14 h 79"/>
                    <a:gd name="T4" fmla="*/ 12 w 79"/>
                    <a:gd name="T5" fmla="*/ 63 h 79"/>
                    <a:gd name="T6" fmla="*/ 12 w 79"/>
                    <a:gd name="T7" fmla="*/ 63 h 79"/>
                    <a:gd name="T8" fmla="*/ 17 w 79"/>
                    <a:gd name="T9" fmla="*/ 68 h 79"/>
                    <a:gd name="T10" fmla="*/ 65 w 79"/>
                    <a:gd name="T11" fmla="*/ 65 h 79"/>
                    <a:gd name="T12" fmla="*/ 65 w 79"/>
                    <a:gd name="T13" fmla="*/ 14 h 79"/>
                    <a:gd name="T14" fmla="*/ 58 w 79"/>
                    <a:gd name="T15" fmla="*/ 59 h 79"/>
                    <a:gd name="T16" fmla="*/ 20 w 79"/>
                    <a:gd name="T17" fmla="*/ 59 h 79"/>
                    <a:gd name="T18" fmla="*/ 20 w 79"/>
                    <a:gd name="T19" fmla="*/ 21 h 79"/>
                    <a:gd name="T20" fmla="*/ 59 w 79"/>
                    <a:gd name="T21" fmla="*/ 21 h 79"/>
                    <a:gd name="T22" fmla="*/ 58 w 79"/>
                    <a:gd name="T23" fmla="*/ 59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79" h="79">
                      <a:moveTo>
                        <a:pt x="65" y="14"/>
                      </a:moveTo>
                      <a:cubicBezTo>
                        <a:pt x="51" y="0"/>
                        <a:pt x="28" y="0"/>
                        <a:pt x="14" y="14"/>
                      </a:cubicBezTo>
                      <a:cubicBezTo>
                        <a:pt x="1" y="27"/>
                        <a:pt x="0" y="48"/>
                        <a:pt x="12" y="63"/>
                      </a:cubicBezTo>
                      <a:cubicBezTo>
                        <a:pt x="12" y="63"/>
                        <a:pt x="12" y="63"/>
                        <a:pt x="12" y="63"/>
                      </a:cubicBezTo>
                      <a:cubicBezTo>
                        <a:pt x="14" y="65"/>
                        <a:pt x="15" y="66"/>
                        <a:pt x="17" y="68"/>
                      </a:cubicBezTo>
                      <a:cubicBezTo>
                        <a:pt x="31" y="79"/>
                        <a:pt x="52" y="78"/>
                        <a:pt x="65" y="65"/>
                      </a:cubicBezTo>
                      <a:cubicBezTo>
                        <a:pt x="79" y="51"/>
                        <a:pt x="79" y="28"/>
                        <a:pt x="65" y="14"/>
                      </a:cubicBezTo>
                      <a:close/>
                      <a:moveTo>
                        <a:pt x="58" y="59"/>
                      </a:moveTo>
                      <a:cubicBezTo>
                        <a:pt x="48" y="69"/>
                        <a:pt x="31" y="69"/>
                        <a:pt x="20" y="59"/>
                      </a:cubicBezTo>
                      <a:cubicBezTo>
                        <a:pt x="10" y="48"/>
                        <a:pt x="10" y="31"/>
                        <a:pt x="20" y="21"/>
                      </a:cubicBezTo>
                      <a:cubicBezTo>
                        <a:pt x="31" y="10"/>
                        <a:pt x="48" y="10"/>
                        <a:pt x="59" y="21"/>
                      </a:cubicBezTo>
                      <a:cubicBezTo>
                        <a:pt x="69" y="31"/>
                        <a:pt x="69" y="48"/>
                        <a:pt x="58" y="5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531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77" name="Freeform 35"/>
                <p:cNvSpPr>
                  <a:spLocks/>
                </p:cNvSpPr>
                <p:nvPr/>
              </p:nvSpPr>
              <p:spPr bwMode="auto">
                <a:xfrm>
                  <a:off x="2360613" y="2814638"/>
                  <a:ext cx="92075" cy="92075"/>
                </a:xfrm>
                <a:custGeom>
                  <a:avLst/>
                  <a:gdLst>
                    <a:gd name="T0" fmla="*/ 0 w 58"/>
                    <a:gd name="T1" fmla="*/ 46 h 58"/>
                    <a:gd name="T2" fmla="*/ 11 w 58"/>
                    <a:gd name="T3" fmla="*/ 58 h 58"/>
                    <a:gd name="T4" fmla="*/ 58 w 58"/>
                    <a:gd name="T5" fmla="*/ 7 h 58"/>
                    <a:gd name="T6" fmla="*/ 50 w 58"/>
                    <a:gd name="T7" fmla="*/ 0 h 58"/>
                    <a:gd name="T8" fmla="*/ 0 w 58"/>
                    <a:gd name="T9" fmla="*/ 46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8" h="58">
                      <a:moveTo>
                        <a:pt x="0" y="46"/>
                      </a:moveTo>
                      <a:lnTo>
                        <a:pt x="11" y="58"/>
                      </a:lnTo>
                      <a:lnTo>
                        <a:pt x="58" y="7"/>
                      </a:lnTo>
                      <a:lnTo>
                        <a:pt x="50" y="0"/>
                      </a:lnTo>
                      <a:lnTo>
                        <a:pt x="0" y="4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531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78" name="Freeform 36"/>
                <p:cNvSpPr>
                  <a:spLocks/>
                </p:cNvSpPr>
                <p:nvPr/>
              </p:nvSpPr>
              <p:spPr bwMode="auto">
                <a:xfrm>
                  <a:off x="2505075" y="2736851"/>
                  <a:ext cx="57150" cy="68263"/>
                </a:xfrm>
                <a:custGeom>
                  <a:avLst/>
                  <a:gdLst>
                    <a:gd name="T0" fmla="*/ 16 w 30"/>
                    <a:gd name="T1" fmla="*/ 0 h 36"/>
                    <a:gd name="T2" fmla="*/ 0 w 30"/>
                    <a:gd name="T3" fmla="*/ 34 h 36"/>
                    <a:gd name="T4" fmla="*/ 6 w 30"/>
                    <a:gd name="T5" fmla="*/ 36 h 36"/>
                    <a:gd name="T6" fmla="*/ 16 w 30"/>
                    <a:gd name="T7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0" h="36">
                      <a:moveTo>
                        <a:pt x="16" y="0"/>
                      </a:moveTo>
                      <a:cubicBezTo>
                        <a:pt x="21" y="26"/>
                        <a:pt x="0" y="34"/>
                        <a:pt x="0" y="34"/>
                      </a:cubicBezTo>
                      <a:cubicBezTo>
                        <a:pt x="6" y="36"/>
                        <a:pt x="6" y="36"/>
                        <a:pt x="6" y="36"/>
                      </a:cubicBezTo>
                      <a:cubicBezTo>
                        <a:pt x="30" y="21"/>
                        <a:pt x="16" y="0"/>
                        <a:pt x="16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128580" tIns="64290" rIns="128580" bIns="6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2531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</p:grpSp>
        </p:grpSp>
      </p:grpSp>
      <p:sp>
        <p:nvSpPr>
          <p:cNvPr id="46" name="矩形 45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283713919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2310178" y="2096227"/>
            <a:ext cx="2748734" cy="1214935"/>
            <a:chOff x="2190177" y="1987643"/>
            <a:chExt cx="2606350" cy="1152002"/>
          </a:xfrm>
        </p:grpSpPr>
        <p:sp>
          <p:nvSpPr>
            <p:cNvPr id="2" name="Freeform 1"/>
            <p:cNvSpPr/>
            <p:nvPr/>
          </p:nvSpPr>
          <p:spPr>
            <a:xfrm>
              <a:off x="2765701" y="2191381"/>
              <a:ext cx="2030826" cy="744527"/>
            </a:xfrm>
            <a:custGeom>
              <a:avLst/>
              <a:gdLst>
                <a:gd name="connsiteX0" fmla="*/ 3475 w 21600"/>
                <a:gd name="connsiteY0" fmla="*/ 0 h 21600"/>
                <a:gd name="connsiteX1" fmla="*/ 18125 w 21600"/>
                <a:gd name="connsiteY1" fmla="*/ 0 h 21600"/>
                <a:gd name="connsiteX2" fmla="*/ 21600 w 21600"/>
                <a:gd name="connsiteY2" fmla="*/ 10800 h 21600"/>
                <a:gd name="connsiteX3" fmla="*/ 18125 w 21600"/>
                <a:gd name="connsiteY3" fmla="*/ 21600 h 21600"/>
                <a:gd name="connsiteX4" fmla="*/ 3475 w 21600"/>
                <a:gd name="connsiteY4" fmla="*/ 21600 h 21600"/>
                <a:gd name="connsiteX5" fmla="*/ 0 w 21600"/>
                <a:gd name="connsiteY5" fmla="*/ 10800 h 21600"/>
                <a:gd name="connsiteX6" fmla="*/ 3475 w 21600"/>
                <a:gd name="connsiteY6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600">
                  <a:moveTo>
                    <a:pt x="3475" y="0"/>
                  </a:moveTo>
                  <a:lnTo>
                    <a:pt x="18125" y="0"/>
                  </a:lnTo>
                  <a:cubicBezTo>
                    <a:pt x="20044" y="0"/>
                    <a:pt x="21600" y="4835"/>
                    <a:pt x="21600" y="10800"/>
                  </a:cubicBezTo>
                  <a:cubicBezTo>
                    <a:pt x="21600" y="16765"/>
                    <a:pt x="20044" y="21600"/>
                    <a:pt x="18125" y="21600"/>
                  </a:cubicBezTo>
                  <a:lnTo>
                    <a:pt x="3475" y="21600"/>
                  </a:lnTo>
                  <a:cubicBezTo>
                    <a:pt x="1556" y="21600"/>
                    <a:pt x="0" y="16765"/>
                    <a:pt x="0" y="10800"/>
                  </a:cubicBezTo>
                  <a:cubicBezTo>
                    <a:pt x="0" y="4835"/>
                    <a:pt x="1556" y="0"/>
                    <a:pt x="3475" y="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13939" tIns="128495" rIns="296250" bIns="128495" numCol="1" spcCol="1270" anchor="ctr" anchorCtr="0">
              <a:noAutofit/>
            </a:bodyPr>
            <a:lstStyle/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2190177" y="1987643"/>
              <a:ext cx="1152002" cy="1152002"/>
              <a:chOff x="2030523" y="2228943"/>
              <a:chExt cx="1152002" cy="1152002"/>
            </a:xfrm>
          </p:grpSpPr>
          <p:sp>
            <p:nvSpPr>
              <p:cNvPr id="6" name="Freeform 5"/>
              <p:cNvSpPr/>
              <p:nvPr/>
            </p:nvSpPr>
            <p:spPr>
              <a:xfrm>
                <a:off x="2030523" y="2228943"/>
                <a:ext cx="1152002" cy="1152002"/>
              </a:xfrm>
              <a:custGeom>
                <a:avLst/>
                <a:gdLst>
                  <a:gd name="connsiteX0" fmla="*/ 0 w 1152002"/>
                  <a:gd name="connsiteY0" fmla="*/ 576001 h 1152002"/>
                  <a:gd name="connsiteX1" fmla="*/ 576001 w 1152002"/>
                  <a:gd name="connsiteY1" fmla="*/ 0 h 1152002"/>
                  <a:gd name="connsiteX2" fmla="*/ 1152002 w 1152002"/>
                  <a:gd name="connsiteY2" fmla="*/ 576001 h 1152002"/>
                  <a:gd name="connsiteX3" fmla="*/ 576001 w 1152002"/>
                  <a:gd name="connsiteY3" fmla="*/ 1152002 h 1152002"/>
                  <a:gd name="connsiteX4" fmla="*/ 0 w 1152002"/>
                  <a:gd name="connsiteY4" fmla="*/ 576001 h 115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2002" h="1152002">
                    <a:moveTo>
                      <a:pt x="0" y="576001"/>
                    </a:moveTo>
                    <a:cubicBezTo>
                      <a:pt x="0" y="257884"/>
                      <a:pt x="257884" y="0"/>
                      <a:pt x="576001" y="0"/>
                    </a:cubicBezTo>
                    <a:cubicBezTo>
                      <a:pt x="894118" y="0"/>
                      <a:pt x="1152002" y="257884"/>
                      <a:pt x="1152002" y="576001"/>
                    </a:cubicBezTo>
                    <a:cubicBezTo>
                      <a:pt x="1152002" y="894118"/>
                      <a:pt x="894118" y="1152002"/>
                      <a:pt x="576001" y="1152002"/>
                    </a:cubicBezTo>
                    <a:cubicBezTo>
                      <a:pt x="257884" y="1152002"/>
                      <a:pt x="0" y="894118"/>
                      <a:pt x="0" y="57600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3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96005" tIns="196005" rIns="196005" bIns="196005" numCol="1" spcCol="1270" anchor="ctr" anchorCtr="0">
                <a:noAutofit/>
              </a:bodyPr>
              <a:lstStyle/>
              <a:p>
                <a:pPr algn="ctr" defTabSz="1265678">
                  <a:lnSpc>
                    <a:spcPct val="90000"/>
                  </a:lnSpc>
                  <a:spcAft>
                    <a:spcPct val="35000"/>
                  </a:spcAft>
                </a:pPr>
                <a:endParaRPr lang="id-ID" sz="2847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7" name="Freeform 39"/>
              <p:cNvSpPr>
                <a:spLocks noChangeAspect="1" noEditPoints="1"/>
              </p:cNvSpPr>
              <p:nvPr/>
            </p:nvSpPr>
            <p:spPr bwMode="auto">
              <a:xfrm>
                <a:off x="2447030" y="2591918"/>
                <a:ext cx="323026" cy="426051"/>
              </a:xfrm>
              <a:custGeom>
                <a:avLst/>
                <a:gdLst>
                  <a:gd name="T0" fmla="*/ 256 w 256"/>
                  <a:gd name="T1" fmla="*/ 48 h 336"/>
                  <a:gd name="T2" fmla="*/ 208 w 256"/>
                  <a:gd name="T3" fmla="*/ 0 h 336"/>
                  <a:gd name="T4" fmla="*/ 160 w 256"/>
                  <a:gd name="T5" fmla="*/ 48 h 336"/>
                  <a:gd name="T6" fmla="*/ 188 w 256"/>
                  <a:gd name="T7" fmla="*/ 92 h 336"/>
                  <a:gd name="T8" fmla="*/ 122 w 256"/>
                  <a:gd name="T9" fmla="*/ 150 h 336"/>
                  <a:gd name="T10" fmla="*/ 67 w 256"/>
                  <a:gd name="T11" fmla="*/ 174 h 336"/>
                  <a:gd name="T12" fmla="*/ 67 w 256"/>
                  <a:gd name="T13" fmla="*/ 92 h 336"/>
                  <a:gd name="T14" fmla="*/ 96 w 256"/>
                  <a:gd name="T15" fmla="*/ 48 h 336"/>
                  <a:gd name="T16" fmla="*/ 48 w 256"/>
                  <a:gd name="T17" fmla="*/ 0 h 336"/>
                  <a:gd name="T18" fmla="*/ 0 w 256"/>
                  <a:gd name="T19" fmla="*/ 48 h 336"/>
                  <a:gd name="T20" fmla="*/ 29 w 256"/>
                  <a:gd name="T21" fmla="*/ 92 h 336"/>
                  <a:gd name="T22" fmla="*/ 29 w 256"/>
                  <a:gd name="T23" fmla="*/ 244 h 336"/>
                  <a:gd name="T24" fmla="*/ 0 w 256"/>
                  <a:gd name="T25" fmla="*/ 288 h 336"/>
                  <a:gd name="T26" fmla="*/ 48 w 256"/>
                  <a:gd name="T27" fmla="*/ 336 h 336"/>
                  <a:gd name="T28" fmla="*/ 96 w 256"/>
                  <a:gd name="T29" fmla="*/ 288 h 336"/>
                  <a:gd name="T30" fmla="*/ 68 w 256"/>
                  <a:gd name="T31" fmla="*/ 244 h 336"/>
                  <a:gd name="T32" fmla="*/ 133 w 256"/>
                  <a:gd name="T33" fmla="*/ 186 h 336"/>
                  <a:gd name="T34" fmla="*/ 226 w 256"/>
                  <a:gd name="T35" fmla="*/ 92 h 336"/>
                  <a:gd name="T36" fmla="*/ 256 w 256"/>
                  <a:gd name="T37" fmla="*/ 48 h 336"/>
                  <a:gd name="T38" fmla="*/ 20 w 256"/>
                  <a:gd name="T39" fmla="*/ 48 h 336"/>
                  <a:gd name="T40" fmla="*/ 48 w 256"/>
                  <a:gd name="T41" fmla="*/ 20 h 336"/>
                  <a:gd name="T42" fmla="*/ 75 w 256"/>
                  <a:gd name="T43" fmla="*/ 48 h 336"/>
                  <a:gd name="T44" fmla="*/ 48 w 256"/>
                  <a:gd name="T45" fmla="*/ 76 h 336"/>
                  <a:gd name="T46" fmla="*/ 20 w 256"/>
                  <a:gd name="T47" fmla="*/ 48 h 336"/>
                  <a:gd name="T48" fmla="*/ 48 w 256"/>
                  <a:gd name="T49" fmla="*/ 316 h 336"/>
                  <a:gd name="T50" fmla="*/ 20 w 256"/>
                  <a:gd name="T51" fmla="*/ 288 h 336"/>
                  <a:gd name="T52" fmla="*/ 48 w 256"/>
                  <a:gd name="T53" fmla="*/ 260 h 336"/>
                  <a:gd name="T54" fmla="*/ 75 w 256"/>
                  <a:gd name="T55" fmla="*/ 288 h 336"/>
                  <a:gd name="T56" fmla="*/ 48 w 256"/>
                  <a:gd name="T57" fmla="*/ 316 h 336"/>
                  <a:gd name="T58" fmla="*/ 208 w 256"/>
                  <a:gd name="T59" fmla="*/ 76 h 336"/>
                  <a:gd name="T60" fmla="*/ 180 w 256"/>
                  <a:gd name="T61" fmla="*/ 48 h 336"/>
                  <a:gd name="T62" fmla="*/ 208 w 256"/>
                  <a:gd name="T63" fmla="*/ 20 h 336"/>
                  <a:gd name="T64" fmla="*/ 235 w 256"/>
                  <a:gd name="T65" fmla="*/ 48 h 336"/>
                  <a:gd name="T66" fmla="*/ 208 w 256"/>
                  <a:gd name="T67" fmla="*/ 76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56" h="336">
                    <a:moveTo>
                      <a:pt x="256" y="48"/>
                    </a:moveTo>
                    <a:cubicBezTo>
                      <a:pt x="256" y="21"/>
                      <a:pt x="234" y="0"/>
                      <a:pt x="208" y="0"/>
                    </a:cubicBezTo>
                    <a:cubicBezTo>
                      <a:pt x="181" y="0"/>
                      <a:pt x="160" y="21"/>
                      <a:pt x="160" y="48"/>
                    </a:cubicBezTo>
                    <a:cubicBezTo>
                      <a:pt x="160" y="67"/>
                      <a:pt x="171" y="84"/>
                      <a:pt x="188" y="92"/>
                    </a:cubicBezTo>
                    <a:cubicBezTo>
                      <a:pt x="183" y="131"/>
                      <a:pt x="158" y="138"/>
                      <a:pt x="122" y="150"/>
                    </a:cubicBezTo>
                    <a:cubicBezTo>
                      <a:pt x="105" y="155"/>
                      <a:pt x="84" y="162"/>
                      <a:pt x="67" y="17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84" y="85"/>
                      <a:pt x="96" y="68"/>
                      <a:pt x="96" y="48"/>
                    </a:cubicBezTo>
                    <a:cubicBezTo>
                      <a:pt x="96" y="21"/>
                      <a:pt x="74" y="0"/>
                      <a:pt x="48" y="0"/>
                    </a:cubicBezTo>
                    <a:cubicBezTo>
                      <a:pt x="21" y="0"/>
                      <a:pt x="0" y="21"/>
                      <a:pt x="0" y="48"/>
                    </a:cubicBezTo>
                    <a:cubicBezTo>
                      <a:pt x="0" y="68"/>
                      <a:pt x="12" y="85"/>
                      <a:pt x="29" y="92"/>
                    </a:cubicBezTo>
                    <a:cubicBezTo>
                      <a:pt x="29" y="244"/>
                      <a:pt x="29" y="244"/>
                      <a:pt x="29" y="244"/>
                    </a:cubicBezTo>
                    <a:cubicBezTo>
                      <a:pt x="12" y="251"/>
                      <a:pt x="0" y="268"/>
                      <a:pt x="0" y="288"/>
                    </a:cubicBezTo>
                    <a:cubicBezTo>
                      <a:pt x="0" y="314"/>
                      <a:pt x="21" y="336"/>
                      <a:pt x="48" y="336"/>
                    </a:cubicBezTo>
                    <a:cubicBezTo>
                      <a:pt x="74" y="336"/>
                      <a:pt x="96" y="314"/>
                      <a:pt x="96" y="288"/>
                    </a:cubicBezTo>
                    <a:cubicBezTo>
                      <a:pt x="96" y="268"/>
                      <a:pt x="84" y="252"/>
                      <a:pt x="68" y="244"/>
                    </a:cubicBezTo>
                    <a:cubicBezTo>
                      <a:pt x="72" y="205"/>
                      <a:pt x="97" y="197"/>
                      <a:pt x="133" y="186"/>
                    </a:cubicBezTo>
                    <a:cubicBezTo>
                      <a:pt x="170" y="175"/>
                      <a:pt x="220" y="159"/>
                      <a:pt x="226" y="92"/>
                    </a:cubicBezTo>
                    <a:cubicBezTo>
                      <a:pt x="244" y="85"/>
                      <a:pt x="256" y="68"/>
                      <a:pt x="256" y="48"/>
                    </a:cubicBezTo>
                    <a:close/>
                    <a:moveTo>
                      <a:pt x="20" y="48"/>
                    </a:moveTo>
                    <a:cubicBezTo>
                      <a:pt x="20" y="33"/>
                      <a:pt x="32" y="20"/>
                      <a:pt x="48" y="20"/>
                    </a:cubicBezTo>
                    <a:cubicBezTo>
                      <a:pt x="63" y="20"/>
                      <a:pt x="75" y="33"/>
                      <a:pt x="75" y="48"/>
                    </a:cubicBezTo>
                    <a:cubicBezTo>
                      <a:pt x="75" y="63"/>
                      <a:pt x="63" y="76"/>
                      <a:pt x="48" y="76"/>
                    </a:cubicBezTo>
                    <a:cubicBezTo>
                      <a:pt x="32" y="76"/>
                      <a:pt x="20" y="63"/>
                      <a:pt x="20" y="48"/>
                    </a:cubicBezTo>
                    <a:close/>
                    <a:moveTo>
                      <a:pt x="48" y="316"/>
                    </a:moveTo>
                    <a:cubicBezTo>
                      <a:pt x="32" y="316"/>
                      <a:pt x="20" y="303"/>
                      <a:pt x="20" y="288"/>
                    </a:cubicBezTo>
                    <a:cubicBezTo>
                      <a:pt x="20" y="273"/>
                      <a:pt x="32" y="260"/>
                      <a:pt x="48" y="260"/>
                    </a:cubicBezTo>
                    <a:cubicBezTo>
                      <a:pt x="63" y="260"/>
                      <a:pt x="75" y="273"/>
                      <a:pt x="75" y="288"/>
                    </a:cubicBezTo>
                    <a:cubicBezTo>
                      <a:pt x="75" y="303"/>
                      <a:pt x="63" y="316"/>
                      <a:pt x="48" y="316"/>
                    </a:cubicBezTo>
                    <a:close/>
                    <a:moveTo>
                      <a:pt x="208" y="76"/>
                    </a:moveTo>
                    <a:cubicBezTo>
                      <a:pt x="192" y="76"/>
                      <a:pt x="180" y="63"/>
                      <a:pt x="180" y="48"/>
                    </a:cubicBezTo>
                    <a:cubicBezTo>
                      <a:pt x="180" y="33"/>
                      <a:pt x="192" y="20"/>
                      <a:pt x="208" y="20"/>
                    </a:cubicBezTo>
                    <a:cubicBezTo>
                      <a:pt x="223" y="20"/>
                      <a:pt x="235" y="33"/>
                      <a:pt x="235" y="48"/>
                    </a:cubicBezTo>
                    <a:cubicBezTo>
                      <a:pt x="235" y="63"/>
                      <a:pt x="223" y="76"/>
                      <a:pt x="208" y="7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8" name="Freeform 7"/>
            <p:cNvSpPr/>
            <p:nvPr/>
          </p:nvSpPr>
          <p:spPr>
            <a:xfrm>
              <a:off x="3422858" y="2400379"/>
              <a:ext cx="1268892" cy="380315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17" tIns="-1" rIns="0" bIns="0" numCol="1" spcCol="1270" anchor="ctr" anchorCtr="0">
              <a:noAutofit/>
            </a:bodyPr>
            <a:lstStyle/>
            <a:p>
              <a:pPr algn="ctr" defTabSz="843785">
                <a:lnSpc>
                  <a:spcPct val="90000"/>
                </a:lnSpc>
                <a:spcAft>
                  <a:spcPct val="35000"/>
                </a:spcAft>
              </a:pPr>
              <a:r>
                <a:rPr lang="en-US" sz="1687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Phisiological</a:t>
              </a:r>
              <a:endParaRPr lang="id-ID" sz="1687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18008" y="2096227"/>
            <a:ext cx="2748733" cy="1214935"/>
            <a:chOff x="4947381" y="1987643"/>
            <a:chExt cx="2606349" cy="1152002"/>
          </a:xfrm>
        </p:grpSpPr>
        <p:sp>
          <p:nvSpPr>
            <p:cNvPr id="3" name="Freeform 2"/>
            <p:cNvSpPr/>
            <p:nvPr/>
          </p:nvSpPr>
          <p:spPr>
            <a:xfrm>
              <a:off x="5536713" y="2191381"/>
              <a:ext cx="2017017" cy="744527"/>
            </a:xfrm>
            <a:custGeom>
              <a:avLst/>
              <a:gdLst>
                <a:gd name="connsiteX0" fmla="*/ 3475 w 21600"/>
                <a:gd name="connsiteY0" fmla="*/ 0 h 21600"/>
                <a:gd name="connsiteX1" fmla="*/ 18125 w 21600"/>
                <a:gd name="connsiteY1" fmla="*/ 0 h 21600"/>
                <a:gd name="connsiteX2" fmla="*/ 21600 w 21600"/>
                <a:gd name="connsiteY2" fmla="*/ 10800 h 21600"/>
                <a:gd name="connsiteX3" fmla="*/ 18125 w 21600"/>
                <a:gd name="connsiteY3" fmla="*/ 21600 h 21600"/>
                <a:gd name="connsiteX4" fmla="*/ 3475 w 21600"/>
                <a:gd name="connsiteY4" fmla="*/ 21600 h 21600"/>
                <a:gd name="connsiteX5" fmla="*/ 0 w 21600"/>
                <a:gd name="connsiteY5" fmla="*/ 10800 h 21600"/>
                <a:gd name="connsiteX6" fmla="*/ 3475 w 21600"/>
                <a:gd name="connsiteY6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600">
                  <a:moveTo>
                    <a:pt x="3475" y="0"/>
                  </a:moveTo>
                  <a:lnTo>
                    <a:pt x="18125" y="0"/>
                  </a:lnTo>
                  <a:cubicBezTo>
                    <a:pt x="20044" y="0"/>
                    <a:pt x="21600" y="4835"/>
                    <a:pt x="21600" y="10800"/>
                  </a:cubicBezTo>
                  <a:cubicBezTo>
                    <a:pt x="21600" y="16765"/>
                    <a:pt x="20044" y="21600"/>
                    <a:pt x="18125" y="21600"/>
                  </a:cubicBezTo>
                  <a:lnTo>
                    <a:pt x="3475" y="21600"/>
                  </a:lnTo>
                  <a:cubicBezTo>
                    <a:pt x="1556" y="21600"/>
                    <a:pt x="0" y="16765"/>
                    <a:pt x="0" y="10800"/>
                  </a:cubicBezTo>
                  <a:cubicBezTo>
                    <a:pt x="0" y="4835"/>
                    <a:pt x="1556" y="0"/>
                    <a:pt x="3475" y="0"/>
                  </a:cubicBezTo>
                  <a:close/>
                </a:path>
              </a:pathLst>
            </a:cu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lnRef>
            <a:fillRef idx="1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fillRef>
            <a:effectRef idx="0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13939" tIns="128495" rIns="296250" bIns="128495" numCol="1" spcCol="1270" anchor="ctr" anchorCtr="0">
              <a:noAutofit/>
            </a:bodyPr>
            <a:lstStyle/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4947381" y="1987643"/>
              <a:ext cx="1152002" cy="1152002"/>
              <a:chOff x="4787727" y="2228943"/>
              <a:chExt cx="1152002" cy="1152002"/>
            </a:xfrm>
          </p:grpSpPr>
          <p:sp>
            <p:nvSpPr>
              <p:cNvPr id="10" name="Freeform 9"/>
              <p:cNvSpPr/>
              <p:nvPr/>
            </p:nvSpPr>
            <p:spPr>
              <a:xfrm>
                <a:off x="4787727" y="2228943"/>
                <a:ext cx="1152002" cy="1152002"/>
              </a:xfrm>
              <a:custGeom>
                <a:avLst/>
                <a:gdLst>
                  <a:gd name="connsiteX0" fmla="*/ 0 w 1152002"/>
                  <a:gd name="connsiteY0" fmla="*/ 576001 h 1152002"/>
                  <a:gd name="connsiteX1" fmla="*/ 576001 w 1152002"/>
                  <a:gd name="connsiteY1" fmla="*/ 0 h 1152002"/>
                  <a:gd name="connsiteX2" fmla="*/ 1152002 w 1152002"/>
                  <a:gd name="connsiteY2" fmla="*/ 576001 h 1152002"/>
                  <a:gd name="connsiteX3" fmla="*/ 576001 w 1152002"/>
                  <a:gd name="connsiteY3" fmla="*/ 1152002 h 1152002"/>
                  <a:gd name="connsiteX4" fmla="*/ 0 w 1152002"/>
                  <a:gd name="connsiteY4" fmla="*/ 576001 h 115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2002" h="1152002">
                    <a:moveTo>
                      <a:pt x="0" y="576001"/>
                    </a:moveTo>
                    <a:cubicBezTo>
                      <a:pt x="0" y="257884"/>
                      <a:pt x="257884" y="0"/>
                      <a:pt x="576001" y="0"/>
                    </a:cubicBezTo>
                    <a:cubicBezTo>
                      <a:pt x="894118" y="0"/>
                      <a:pt x="1152002" y="257884"/>
                      <a:pt x="1152002" y="576001"/>
                    </a:cubicBezTo>
                    <a:cubicBezTo>
                      <a:pt x="1152002" y="894118"/>
                      <a:pt x="894118" y="1152002"/>
                      <a:pt x="576001" y="1152002"/>
                    </a:cubicBezTo>
                    <a:cubicBezTo>
                      <a:pt x="257884" y="1152002"/>
                      <a:pt x="0" y="894118"/>
                      <a:pt x="0" y="57600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hueOff val="337438"/>
                  <a:satOff val="17272"/>
                  <a:lumOff val="7255"/>
                  <a:alphaOff val="0"/>
                </a:schemeClr>
              </a:fillRef>
              <a:effectRef idx="0">
                <a:schemeClr val="accent3">
                  <a:hueOff val="337438"/>
                  <a:satOff val="17272"/>
                  <a:lumOff val="7255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96005" tIns="196005" rIns="196005" bIns="196005" numCol="1" spcCol="1270" anchor="ctr" anchorCtr="0">
                <a:noAutofit/>
              </a:bodyPr>
              <a:lstStyle/>
              <a:p>
                <a:pPr algn="ctr" defTabSz="1265678">
                  <a:lnSpc>
                    <a:spcPct val="90000"/>
                  </a:lnSpc>
                  <a:spcAft>
                    <a:spcPct val="35000"/>
                  </a:spcAft>
                </a:pPr>
                <a:endParaRPr lang="id-ID" sz="2847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1" name="Freeform 29"/>
              <p:cNvSpPr>
                <a:spLocks noChangeAspect="1" noEditPoints="1"/>
              </p:cNvSpPr>
              <p:nvPr/>
            </p:nvSpPr>
            <p:spPr bwMode="auto">
              <a:xfrm>
                <a:off x="5158727" y="2564230"/>
                <a:ext cx="410001" cy="426051"/>
              </a:xfrm>
              <a:custGeom>
                <a:avLst/>
                <a:gdLst>
                  <a:gd name="T0" fmla="*/ 320 w 357"/>
                  <a:gd name="T1" fmla="*/ 129 h 371"/>
                  <a:gd name="T2" fmla="*/ 212 w 357"/>
                  <a:gd name="T3" fmla="*/ 10 h 371"/>
                  <a:gd name="T4" fmla="*/ 23 w 357"/>
                  <a:gd name="T5" fmla="*/ 201 h 371"/>
                  <a:gd name="T6" fmla="*/ 7 w 357"/>
                  <a:gd name="T7" fmla="*/ 257 h 371"/>
                  <a:gd name="T8" fmla="*/ 59 w 357"/>
                  <a:gd name="T9" fmla="*/ 285 h 371"/>
                  <a:gd name="T10" fmla="*/ 74 w 357"/>
                  <a:gd name="T11" fmla="*/ 280 h 371"/>
                  <a:gd name="T12" fmla="*/ 106 w 357"/>
                  <a:gd name="T13" fmla="*/ 299 h 371"/>
                  <a:gd name="T14" fmla="*/ 129 w 357"/>
                  <a:gd name="T15" fmla="*/ 352 h 371"/>
                  <a:gd name="T16" fmla="*/ 151 w 357"/>
                  <a:gd name="T17" fmla="*/ 368 h 371"/>
                  <a:gd name="T18" fmla="*/ 192 w 357"/>
                  <a:gd name="T19" fmla="*/ 353 h 371"/>
                  <a:gd name="T20" fmla="*/ 201 w 357"/>
                  <a:gd name="T21" fmla="*/ 334 h 371"/>
                  <a:gd name="T22" fmla="*/ 181 w 357"/>
                  <a:gd name="T23" fmla="*/ 317 h 371"/>
                  <a:gd name="T24" fmla="*/ 162 w 357"/>
                  <a:gd name="T25" fmla="*/ 274 h 371"/>
                  <a:gd name="T26" fmla="*/ 182 w 357"/>
                  <a:gd name="T27" fmla="*/ 252 h 371"/>
                  <a:gd name="T28" fmla="*/ 331 w 357"/>
                  <a:gd name="T29" fmla="*/ 288 h 371"/>
                  <a:gd name="T30" fmla="*/ 320 w 357"/>
                  <a:gd name="T31" fmla="*/ 129 h 371"/>
                  <a:gd name="T32" fmla="*/ 309 w 357"/>
                  <a:gd name="T33" fmla="*/ 249 h 371"/>
                  <a:gd name="T34" fmla="*/ 240 w 357"/>
                  <a:gd name="T35" fmla="*/ 164 h 371"/>
                  <a:gd name="T36" fmla="*/ 225 w 357"/>
                  <a:gd name="T37" fmla="*/ 52 h 371"/>
                  <a:gd name="T38" fmla="*/ 292 w 357"/>
                  <a:gd name="T39" fmla="*/ 143 h 371"/>
                  <a:gd name="T40" fmla="*/ 309 w 357"/>
                  <a:gd name="T41" fmla="*/ 249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7" h="371">
                    <a:moveTo>
                      <a:pt x="320" y="129"/>
                    </a:moveTo>
                    <a:cubicBezTo>
                      <a:pt x="289" y="56"/>
                      <a:pt x="238" y="0"/>
                      <a:pt x="212" y="10"/>
                    </a:cubicBezTo>
                    <a:cubicBezTo>
                      <a:pt x="168" y="28"/>
                      <a:pt x="238" y="113"/>
                      <a:pt x="23" y="201"/>
                    </a:cubicBezTo>
                    <a:cubicBezTo>
                      <a:pt x="4" y="208"/>
                      <a:pt x="0" y="239"/>
                      <a:pt x="7" y="257"/>
                    </a:cubicBezTo>
                    <a:cubicBezTo>
                      <a:pt x="15" y="275"/>
                      <a:pt x="41" y="293"/>
                      <a:pt x="59" y="285"/>
                    </a:cubicBezTo>
                    <a:cubicBezTo>
                      <a:pt x="62" y="284"/>
                      <a:pt x="74" y="280"/>
                      <a:pt x="74" y="280"/>
                    </a:cubicBezTo>
                    <a:cubicBezTo>
                      <a:pt x="87" y="298"/>
                      <a:pt x="101" y="287"/>
                      <a:pt x="106" y="299"/>
                    </a:cubicBezTo>
                    <a:cubicBezTo>
                      <a:pt x="112" y="312"/>
                      <a:pt x="125" y="342"/>
                      <a:pt x="129" y="352"/>
                    </a:cubicBezTo>
                    <a:cubicBezTo>
                      <a:pt x="134" y="362"/>
                      <a:pt x="144" y="371"/>
                      <a:pt x="151" y="368"/>
                    </a:cubicBezTo>
                    <a:cubicBezTo>
                      <a:pt x="158" y="366"/>
                      <a:pt x="182" y="356"/>
                      <a:pt x="192" y="353"/>
                    </a:cubicBezTo>
                    <a:cubicBezTo>
                      <a:pt x="201" y="349"/>
                      <a:pt x="203" y="341"/>
                      <a:pt x="201" y="334"/>
                    </a:cubicBezTo>
                    <a:cubicBezTo>
                      <a:pt x="197" y="327"/>
                      <a:pt x="185" y="325"/>
                      <a:pt x="181" y="317"/>
                    </a:cubicBezTo>
                    <a:cubicBezTo>
                      <a:pt x="178" y="309"/>
                      <a:pt x="166" y="282"/>
                      <a:pt x="162" y="274"/>
                    </a:cubicBezTo>
                    <a:cubicBezTo>
                      <a:pt x="158" y="262"/>
                      <a:pt x="168" y="253"/>
                      <a:pt x="182" y="252"/>
                    </a:cubicBezTo>
                    <a:cubicBezTo>
                      <a:pt x="280" y="241"/>
                      <a:pt x="298" y="302"/>
                      <a:pt x="331" y="288"/>
                    </a:cubicBezTo>
                    <a:cubicBezTo>
                      <a:pt x="357" y="278"/>
                      <a:pt x="352" y="203"/>
                      <a:pt x="320" y="129"/>
                    </a:cubicBezTo>
                    <a:close/>
                    <a:moveTo>
                      <a:pt x="309" y="249"/>
                    </a:moveTo>
                    <a:cubicBezTo>
                      <a:pt x="303" y="251"/>
                      <a:pt x="265" y="221"/>
                      <a:pt x="240" y="164"/>
                    </a:cubicBezTo>
                    <a:cubicBezTo>
                      <a:pt x="216" y="106"/>
                      <a:pt x="219" y="54"/>
                      <a:pt x="225" y="52"/>
                    </a:cubicBezTo>
                    <a:cubicBezTo>
                      <a:pt x="230" y="49"/>
                      <a:pt x="268" y="86"/>
                      <a:pt x="292" y="143"/>
                    </a:cubicBezTo>
                    <a:cubicBezTo>
                      <a:pt x="317" y="201"/>
                      <a:pt x="315" y="247"/>
                      <a:pt x="309" y="24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12" name="Freeform 11"/>
            <p:cNvSpPr/>
            <p:nvPr/>
          </p:nvSpPr>
          <p:spPr>
            <a:xfrm>
              <a:off x="6289607" y="2403813"/>
              <a:ext cx="982150" cy="380315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17" tIns="-1" rIns="0" bIns="0" numCol="1" spcCol="1270" anchor="ctr" anchorCtr="0">
              <a:noAutofit/>
            </a:bodyPr>
            <a:lstStyle/>
            <a:p>
              <a:pPr algn="ctr" defTabSz="843785">
                <a:lnSpc>
                  <a:spcPct val="90000"/>
                </a:lnSpc>
                <a:spcAft>
                  <a:spcPct val="35000"/>
                </a:spcAft>
              </a:pPr>
              <a:r>
                <a:rPr lang="en-US" sz="1687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Esteem</a:t>
              </a:r>
              <a:endParaRPr lang="id-ID" sz="1687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8125838" y="2096227"/>
            <a:ext cx="2645274" cy="1214935"/>
            <a:chOff x="7704586" y="1987643"/>
            <a:chExt cx="2508249" cy="1152002"/>
          </a:xfrm>
        </p:grpSpPr>
        <p:sp>
          <p:nvSpPr>
            <p:cNvPr id="4" name="Freeform 3"/>
            <p:cNvSpPr/>
            <p:nvPr/>
          </p:nvSpPr>
          <p:spPr>
            <a:xfrm>
              <a:off x="8314278" y="2191381"/>
              <a:ext cx="1898557" cy="744527"/>
            </a:xfrm>
            <a:custGeom>
              <a:avLst/>
              <a:gdLst>
                <a:gd name="connsiteX0" fmla="*/ 3475 w 21600"/>
                <a:gd name="connsiteY0" fmla="*/ 0 h 21600"/>
                <a:gd name="connsiteX1" fmla="*/ 18125 w 21600"/>
                <a:gd name="connsiteY1" fmla="*/ 0 h 21600"/>
                <a:gd name="connsiteX2" fmla="*/ 21600 w 21600"/>
                <a:gd name="connsiteY2" fmla="*/ 10800 h 21600"/>
                <a:gd name="connsiteX3" fmla="*/ 18125 w 21600"/>
                <a:gd name="connsiteY3" fmla="*/ 21600 h 21600"/>
                <a:gd name="connsiteX4" fmla="*/ 3475 w 21600"/>
                <a:gd name="connsiteY4" fmla="*/ 21600 h 21600"/>
                <a:gd name="connsiteX5" fmla="*/ 0 w 21600"/>
                <a:gd name="connsiteY5" fmla="*/ 10800 h 21600"/>
                <a:gd name="connsiteX6" fmla="*/ 3475 w 21600"/>
                <a:gd name="connsiteY6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600">
                  <a:moveTo>
                    <a:pt x="3475" y="0"/>
                  </a:moveTo>
                  <a:lnTo>
                    <a:pt x="18125" y="0"/>
                  </a:lnTo>
                  <a:cubicBezTo>
                    <a:pt x="20044" y="0"/>
                    <a:pt x="21600" y="4835"/>
                    <a:pt x="21600" y="10800"/>
                  </a:cubicBezTo>
                  <a:cubicBezTo>
                    <a:pt x="21600" y="16765"/>
                    <a:pt x="20044" y="21600"/>
                    <a:pt x="18125" y="21600"/>
                  </a:cubicBezTo>
                  <a:lnTo>
                    <a:pt x="3475" y="21600"/>
                  </a:lnTo>
                  <a:cubicBezTo>
                    <a:pt x="1556" y="21600"/>
                    <a:pt x="0" y="16765"/>
                    <a:pt x="0" y="10800"/>
                  </a:cubicBezTo>
                  <a:cubicBezTo>
                    <a:pt x="0" y="4835"/>
                    <a:pt x="1556" y="0"/>
                    <a:pt x="3475" y="0"/>
                  </a:cubicBezTo>
                  <a:close/>
                </a:path>
              </a:pathLst>
            </a:custGeom>
            <a:solidFill>
              <a:schemeClr val="accent3">
                <a:alpha val="45000"/>
              </a:schemeClr>
            </a:solidFill>
            <a:ln>
              <a:noFill/>
            </a:ln>
          </p:spPr>
          <p:style>
            <a:lnRef idx="2">
              <a:schemeClr val="accent3">
                <a:tint val="40000"/>
                <a:alpha val="90000"/>
                <a:hueOff val="461364"/>
                <a:satOff val="67252"/>
                <a:lumOff val="5018"/>
                <a:alphaOff val="0"/>
              </a:schemeClr>
            </a:lnRef>
            <a:fillRef idx="1">
              <a:schemeClr val="accent3">
                <a:tint val="40000"/>
                <a:alpha val="90000"/>
                <a:hueOff val="461364"/>
                <a:satOff val="67252"/>
                <a:lumOff val="5018"/>
                <a:alphaOff val="0"/>
              </a:schemeClr>
            </a:fillRef>
            <a:effectRef idx="0">
              <a:schemeClr val="accent3">
                <a:tint val="40000"/>
                <a:alpha val="90000"/>
                <a:hueOff val="461364"/>
                <a:satOff val="67252"/>
                <a:lumOff val="5018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13939" tIns="128495" rIns="296250" bIns="128495" numCol="1" spcCol="1270" anchor="ctr" anchorCtr="0">
              <a:noAutofit/>
            </a:bodyPr>
            <a:lstStyle/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7704586" y="1987643"/>
              <a:ext cx="1152002" cy="1152002"/>
              <a:chOff x="7544932" y="2228943"/>
              <a:chExt cx="1152002" cy="1152002"/>
            </a:xfrm>
          </p:grpSpPr>
          <p:sp>
            <p:nvSpPr>
              <p:cNvPr id="14" name="Freeform 13"/>
              <p:cNvSpPr/>
              <p:nvPr/>
            </p:nvSpPr>
            <p:spPr>
              <a:xfrm>
                <a:off x="7544932" y="2228943"/>
                <a:ext cx="1152002" cy="1152002"/>
              </a:xfrm>
              <a:custGeom>
                <a:avLst/>
                <a:gdLst>
                  <a:gd name="connsiteX0" fmla="*/ 0 w 1152002"/>
                  <a:gd name="connsiteY0" fmla="*/ 576001 h 1152002"/>
                  <a:gd name="connsiteX1" fmla="*/ 576001 w 1152002"/>
                  <a:gd name="connsiteY1" fmla="*/ 0 h 1152002"/>
                  <a:gd name="connsiteX2" fmla="*/ 1152002 w 1152002"/>
                  <a:gd name="connsiteY2" fmla="*/ 576001 h 1152002"/>
                  <a:gd name="connsiteX3" fmla="*/ 576001 w 1152002"/>
                  <a:gd name="connsiteY3" fmla="*/ 1152002 h 1152002"/>
                  <a:gd name="connsiteX4" fmla="*/ 0 w 1152002"/>
                  <a:gd name="connsiteY4" fmla="*/ 576001 h 115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2002" h="1152002">
                    <a:moveTo>
                      <a:pt x="0" y="576001"/>
                    </a:moveTo>
                    <a:cubicBezTo>
                      <a:pt x="0" y="257884"/>
                      <a:pt x="257884" y="0"/>
                      <a:pt x="576001" y="0"/>
                    </a:cubicBezTo>
                    <a:cubicBezTo>
                      <a:pt x="894118" y="0"/>
                      <a:pt x="1152002" y="257884"/>
                      <a:pt x="1152002" y="576001"/>
                    </a:cubicBezTo>
                    <a:cubicBezTo>
                      <a:pt x="1152002" y="894118"/>
                      <a:pt x="894118" y="1152002"/>
                      <a:pt x="576001" y="1152002"/>
                    </a:cubicBezTo>
                    <a:cubicBezTo>
                      <a:pt x="257884" y="1152002"/>
                      <a:pt x="0" y="894118"/>
                      <a:pt x="0" y="57600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hueOff val="674876"/>
                  <a:satOff val="34544"/>
                  <a:lumOff val="14510"/>
                  <a:alphaOff val="0"/>
                </a:schemeClr>
              </a:fillRef>
              <a:effectRef idx="0">
                <a:schemeClr val="accent3">
                  <a:hueOff val="674876"/>
                  <a:satOff val="34544"/>
                  <a:lumOff val="1451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96005" tIns="196005" rIns="196005" bIns="196005" numCol="1" spcCol="1270" anchor="ctr" anchorCtr="0">
                <a:noAutofit/>
              </a:bodyPr>
              <a:lstStyle/>
              <a:p>
                <a:pPr algn="ctr" defTabSz="1265678">
                  <a:lnSpc>
                    <a:spcPct val="90000"/>
                  </a:lnSpc>
                  <a:spcAft>
                    <a:spcPct val="35000"/>
                  </a:spcAft>
                </a:pPr>
                <a:endParaRPr lang="id-ID" sz="2847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5" name="Freeform 54"/>
              <p:cNvSpPr>
                <a:spLocks noChangeAspect="1" noEditPoints="1"/>
              </p:cNvSpPr>
              <p:nvPr/>
            </p:nvSpPr>
            <p:spPr bwMode="auto">
              <a:xfrm>
                <a:off x="7893938" y="2553447"/>
                <a:ext cx="453989" cy="456378"/>
              </a:xfrm>
              <a:custGeom>
                <a:avLst/>
                <a:gdLst>
                  <a:gd name="T0" fmla="*/ 381 w 402"/>
                  <a:gd name="T1" fmla="*/ 10 h 404"/>
                  <a:gd name="T2" fmla="*/ 365 w 402"/>
                  <a:gd name="T3" fmla="*/ 3 h 404"/>
                  <a:gd name="T4" fmla="*/ 358 w 402"/>
                  <a:gd name="T5" fmla="*/ 18 h 404"/>
                  <a:gd name="T6" fmla="*/ 312 w 402"/>
                  <a:gd name="T7" fmla="*/ 133 h 404"/>
                  <a:gd name="T8" fmla="*/ 301 w 402"/>
                  <a:gd name="T9" fmla="*/ 116 h 404"/>
                  <a:gd name="T10" fmla="*/ 282 w 402"/>
                  <a:gd name="T11" fmla="*/ 106 h 404"/>
                  <a:gd name="T12" fmla="*/ 219 w 402"/>
                  <a:gd name="T13" fmla="*/ 107 h 404"/>
                  <a:gd name="T14" fmla="*/ 197 w 402"/>
                  <a:gd name="T15" fmla="*/ 113 h 404"/>
                  <a:gd name="T16" fmla="*/ 11 w 402"/>
                  <a:gd name="T17" fmla="*/ 245 h 404"/>
                  <a:gd name="T18" fmla="*/ 6 w 402"/>
                  <a:gd name="T19" fmla="*/ 273 h 404"/>
                  <a:gd name="T20" fmla="*/ 91 w 402"/>
                  <a:gd name="T21" fmla="*/ 395 h 404"/>
                  <a:gd name="T22" fmla="*/ 116 w 402"/>
                  <a:gd name="T23" fmla="*/ 397 h 404"/>
                  <a:gd name="T24" fmla="*/ 302 w 402"/>
                  <a:gd name="T25" fmla="*/ 265 h 404"/>
                  <a:gd name="T26" fmla="*/ 316 w 402"/>
                  <a:gd name="T27" fmla="*/ 247 h 404"/>
                  <a:gd name="T28" fmla="*/ 336 w 402"/>
                  <a:gd name="T29" fmla="*/ 184 h 404"/>
                  <a:gd name="T30" fmla="*/ 333 w 402"/>
                  <a:gd name="T31" fmla="*/ 163 h 404"/>
                  <a:gd name="T32" fmla="*/ 326 w 402"/>
                  <a:gd name="T33" fmla="*/ 153 h 404"/>
                  <a:gd name="T34" fmla="*/ 381 w 402"/>
                  <a:gd name="T35" fmla="*/ 10 h 404"/>
                  <a:gd name="T36" fmla="*/ 294 w 402"/>
                  <a:gd name="T37" fmla="*/ 197 h 404"/>
                  <a:gd name="T38" fmla="*/ 250 w 402"/>
                  <a:gd name="T39" fmla="*/ 189 h 404"/>
                  <a:gd name="T40" fmla="*/ 258 w 402"/>
                  <a:gd name="T41" fmla="*/ 144 h 404"/>
                  <a:gd name="T42" fmla="*/ 295 w 402"/>
                  <a:gd name="T43" fmla="*/ 145 h 404"/>
                  <a:gd name="T44" fmla="*/ 285 w 402"/>
                  <a:gd name="T45" fmla="*/ 150 h 404"/>
                  <a:gd name="T46" fmla="*/ 279 w 402"/>
                  <a:gd name="T47" fmla="*/ 166 h 404"/>
                  <a:gd name="T48" fmla="*/ 290 w 402"/>
                  <a:gd name="T49" fmla="*/ 173 h 404"/>
                  <a:gd name="T50" fmla="*/ 295 w 402"/>
                  <a:gd name="T51" fmla="*/ 172 h 404"/>
                  <a:gd name="T52" fmla="*/ 307 w 402"/>
                  <a:gd name="T53" fmla="*/ 165 h 404"/>
                  <a:gd name="T54" fmla="*/ 294 w 402"/>
                  <a:gd name="T55" fmla="*/ 197 h 4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02" h="404">
                    <a:moveTo>
                      <a:pt x="381" y="10"/>
                    </a:moveTo>
                    <a:cubicBezTo>
                      <a:pt x="378" y="4"/>
                      <a:pt x="372" y="0"/>
                      <a:pt x="365" y="3"/>
                    </a:cubicBezTo>
                    <a:cubicBezTo>
                      <a:pt x="359" y="5"/>
                      <a:pt x="356" y="12"/>
                      <a:pt x="358" y="18"/>
                    </a:cubicBezTo>
                    <a:cubicBezTo>
                      <a:pt x="376" y="71"/>
                      <a:pt x="340" y="111"/>
                      <a:pt x="312" y="133"/>
                    </a:cubicBezTo>
                    <a:cubicBezTo>
                      <a:pt x="301" y="116"/>
                      <a:pt x="301" y="116"/>
                      <a:pt x="301" y="116"/>
                    </a:cubicBezTo>
                    <a:cubicBezTo>
                      <a:pt x="297" y="111"/>
                      <a:pt x="289" y="106"/>
                      <a:pt x="282" y="106"/>
                    </a:cubicBezTo>
                    <a:cubicBezTo>
                      <a:pt x="219" y="107"/>
                      <a:pt x="219" y="107"/>
                      <a:pt x="219" y="107"/>
                    </a:cubicBezTo>
                    <a:cubicBezTo>
                      <a:pt x="212" y="106"/>
                      <a:pt x="203" y="109"/>
                      <a:pt x="197" y="113"/>
                    </a:cubicBezTo>
                    <a:cubicBezTo>
                      <a:pt x="11" y="245"/>
                      <a:pt x="11" y="245"/>
                      <a:pt x="11" y="245"/>
                    </a:cubicBezTo>
                    <a:cubicBezTo>
                      <a:pt x="2" y="251"/>
                      <a:pt x="0" y="264"/>
                      <a:pt x="6" y="273"/>
                    </a:cubicBezTo>
                    <a:cubicBezTo>
                      <a:pt x="91" y="395"/>
                      <a:pt x="91" y="395"/>
                      <a:pt x="91" y="395"/>
                    </a:cubicBezTo>
                    <a:cubicBezTo>
                      <a:pt x="97" y="404"/>
                      <a:pt x="107" y="403"/>
                      <a:pt x="116" y="397"/>
                    </a:cubicBezTo>
                    <a:cubicBezTo>
                      <a:pt x="302" y="265"/>
                      <a:pt x="302" y="265"/>
                      <a:pt x="302" y="265"/>
                    </a:cubicBezTo>
                    <a:cubicBezTo>
                      <a:pt x="308" y="261"/>
                      <a:pt x="314" y="253"/>
                      <a:pt x="316" y="247"/>
                    </a:cubicBezTo>
                    <a:cubicBezTo>
                      <a:pt x="336" y="184"/>
                      <a:pt x="336" y="184"/>
                      <a:pt x="336" y="184"/>
                    </a:cubicBezTo>
                    <a:cubicBezTo>
                      <a:pt x="338" y="178"/>
                      <a:pt x="337" y="168"/>
                      <a:pt x="333" y="163"/>
                    </a:cubicBezTo>
                    <a:cubicBezTo>
                      <a:pt x="326" y="153"/>
                      <a:pt x="326" y="153"/>
                      <a:pt x="326" y="153"/>
                    </a:cubicBezTo>
                    <a:cubicBezTo>
                      <a:pt x="363" y="124"/>
                      <a:pt x="402" y="73"/>
                      <a:pt x="381" y="10"/>
                    </a:cubicBezTo>
                    <a:close/>
                    <a:moveTo>
                      <a:pt x="294" y="197"/>
                    </a:moveTo>
                    <a:cubicBezTo>
                      <a:pt x="280" y="207"/>
                      <a:pt x="260" y="204"/>
                      <a:pt x="250" y="189"/>
                    </a:cubicBezTo>
                    <a:cubicBezTo>
                      <a:pt x="240" y="175"/>
                      <a:pt x="243" y="155"/>
                      <a:pt x="258" y="144"/>
                    </a:cubicBezTo>
                    <a:cubicBezTo>
                      <a:pt x="269" y="136"/>
                      <a:pt x="284" y="137"/>
                      <a:pt x="295" y="145"/>
                    </a:cubicBezTo>
                    <a:cubicBezTo>
                      <a:pt x="289" y="148"/>
                      <a:pt x="285" y="150"/>
                      <a:pt x="285" y="150"/>
                    </a:cubicBezTo>
                    <a:cubicBezTo>
                      <a:pt x="279" y="153"/>
                      <a:pt x="276" y="160"/>
                      <a:pt x="279" y="166"/>
                    </a:cubicBezTo>
                    <a:cubicBezTo>
                      <a:pt x="281" y="171"/>
                      <a:pt x="285" y="173"/>
                      <a:pt x="290" y="173"/>
                    </a:cubicBezTo>
                    <a:cubicBezTo>
                      <a:pt x="292" y="173"/>
                      <a:pt x="293" y="173"/>
                      <a:pt x="295" y="172"/>
                    </a:cubicBezTo>
                    <a:cubicBezTo>
                      <a:pt x="299" y="170"/>
                      <a:pt x="303" y="168"/>
                      <a:pt x="307" y="165"/>
                    </a:cubicBezTo>
                    <a:cubicBezTo>
                      <a:pt x="309" y="177"/>
                      <a:pt x="304" y="190"/>
                      <a:pt x="294" y="19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16" name="Freeform 15"/>
            <p:cNvSpPr/>
            <p:nvPr/>
          </p:nvSpPr>
          <p:spPr>
            <a:xfrm>
              <a:off x="9014413" y="2400379"/>
              <a:ext cx="982150" cy="380315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17" tIns="-1" rIns="0" bIns="0" numCol="1" spcCol="1270" anchor="ctr" anchorCtr="0">
              <a:noAutofit/>
            </a:bodyPr>
            <a:lstStyle/>
            <a:p>
              <a:pPr defTabSz="843785">
                <a:lnSpc>
                  <a:spcPct val="90000"/>
                </a:lnSpc>
                <a:spcAft>
                  <a:spcPct val="35000"/>
                </a:spcAft>
              </a:pPr>
              <a:r>
                <a:rPr lang="en-US" sz="1687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Love &amp; Belonging</a:t>
              </a:r>
              <a:endParaRPr lang="id-ID" sz="1687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</p:grpSp>
      <p:cxnSp>
        <p:nvCxnSpPr>
          <p:cNvPr id="19" name="Straight Connector 18"/>
          <p:cNvCxnSpPr/>
          <p:nvPr/>
        </p:nvCxnSpPr>
        <p:spPr>
          <a:xfrm>
            <a:off x="2917143" y="3376024"/>
            <a:ext cx="0" cy="417309"/>
          </a:xfrm>
          <a:prstGeom prst="line">
            <a:avLst/>
          </a:prstGeom>
          <a:ln w="25400" cmpd="sng">
            <a:solidFill>
              <a:schemeClr val="bg1">
                <a:lumMod val="65000"/>
              </a:scheme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839535" y="3376024"/>
            <a:ext cx="0" cy="417309"/>
          </a:xfrm>
          <a:prstGeom prst="line">
            <a:avLst/>
          </a:prstGeom>
          <a:ln w="25400" cmpd="sng">
            <a:solidFill>
              <a:schemeClr val="bg1">
                <a:lumMod val="65000"/>
              </a:scheme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768838" y="3376024"/>
            <a:ext cx="0" cy="417309"/>
          </a:xfrm>
          <a:prstGeom prst="line">
            <a:avLst/>
          </a:prstGeom>
          <a:ln w="25400" cmpd="sng">
            <a:solidFill>
              <a:schemeClr val="bg1">
                <a:lumMod val="65000"/>
              </a:scheme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1799786" y="3989906"/>
            <a:ext cx="2239750" cy="87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is dolor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sita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slidera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power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adus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ana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but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volup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dalam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cintakuan</a:t>
            </a:r>
            <a:endParaRPr lang="en-US" sz="1266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anande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inteman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</a:t>
            </a:r>
            <a:endParaRPr lang="en-US" sz="1266" b="1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4718993" y="3989906"/>
            <a:ext cx="2239750" cy="87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is dolor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sita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slidera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power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adus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ana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but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volup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dalam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cintakuan</a:t>
            </a:r>
            <a:endParaRPr lang="en-US" sz="1266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anande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inteman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</a:t>
            </a:r>
            <a:endParaRPr lang="en-US" sz="1266" b="1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7651593" y="3989906"/>
            <a:ext cx="2239750" cy="87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is dolor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sita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slidera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power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adus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ana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but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volup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dalam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cintakuan</a:t>
            </a:r>
            <a:endParaRPr lang="en-US" sz="1266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anande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inteman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</a:t>
            </a:r>
            <a:endParaRPr lang="en-US" sz="1266" b="1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602883" y="5445979"/>
            <a:ext cx="9643533" cy="641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stebus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danaime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don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wakamare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dimasa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quosam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santLoirem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ipsume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koler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sit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denimaOstebus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daname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don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yakamare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dimasa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qm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santLorem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ipsume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denimaOstebus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daname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dono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pakama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dalaman</a:t>
            </a:r>
            <a:r>
              <a: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</a:t>
            </a:r>
            <a:endParaRPr lang="id-ID" sz="1266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12193998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5" grpId="0"/>
      <p:bldP spid="36" grpId="0"/>
      <p:bldP spid="4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>
            <a:off x="10033333" y="1860242"/>
            <a:ext cx="1773121" cy="1773120"/>
            <a:chOff x="1400541" y="1592431"/>
            <a:chExt cx="1296169" cy="1296168"/>
          </a:xfrm>
        </p:grpSpPr>
        <p:sp>
          <p:nvSpPr>
            <p:cNvPr id="52" name="Oval 51"/>
            <p:cNvSpPr/>
            <p:nvPr/>
          </p:nvSpPr>
          <p:spPr>
            <a:xfrm>
              <a:off x="1533041" y="1693149"/>
              <a:ext cx="1094733" cy="10947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6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3" name="Pie 52"/>
            <p:cNvSpPr/>
            <p:nvPr/>
          </p:nvSpPr>
          <p:spPr>
            <a:xfrm>
              <a:off x="1400541" y="1592431"/>
              <a:ext cx="1296169" cy="1296168"/>
            </a:xfrm>
            <a:prstGeom prst="pie">
              <a:avLst>
                <a:gd name="adj1" fmla="val 27111"/>
                <a:gd name="adj2" fmla="val 1620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9" name="Group 51"/>
          <p:cNvGrpSpPr/>
          <p:nvPr/>
        </p:nvGrpSpPr>
        <p:grpSpPr>
          <a:xfrm>
            <a:off x="3391320" y="1860242"/>
            <a:ext cx="1773121" cy="1773120"/>
            <a:chOff x="3099936" y="1592431"/>
            <a:chExt cx="1296169" cy="1296168"/>
          </a:xfrm>
        </p:grpSpPr>
        <p:sp>
          <p:nvSpPr>
            <p:cNvPr id="10" name="Oval 9"/>
            <p:cNvSpPr/>
            <p:nvPr/>
          </p:nvSpPr>
          <p:spPr>
            <a:xfrm>
              <a:off x="3232436" y="1693149"/>
              <a:ext cx="1094733" cy="10947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6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1" name="Pie 10"/>
            <p:cNvSpPr/>
            <p:nvPr/>
          </p:nvSpPr>
          <p:spPr>
            <a:xfrm>
              <a:off x="3099936" y="1592431"/>
              <a:ext cx="1296169" cy="1296168"/>
            </a:xfrm>
            <a:prstGeom prst="pie">
              <a:avLst>
                <a:gd name="adj1" fmla="val 5379724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3" name="Group 60"/>
          <p:cNvGrpSpPr/>
          <p:nvPr/>
        </p:nvGrpSpPr>
        <p:grpSpPr>
          <a:xfrm>
            <a:off x="5611209" y="1860242"/>
            <a:ext cx="1773121" cy="1773120"/>
            <a:chOff x="4834295" y="1592431"/>
            <a:chExt cx="1296169" cy="1296168"/>
          </a:xfrm>
        </p:grpSpPr>
        <p:sp>
          <p:nvSpPr>
            <p:cNvPr id="14" name="Oval 13"/>
            <p:cNvSpPr/>
            <p:nvPr/>
          </p:nvSpPr>
          <p:spPr>
            <a:xfrm>
              <a:off x="4966795" y="1693149"/>
              <a:ext cx="1094733" cy="10947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6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5" name="Pie 14"/>
            <p:cNvSpPr/>
            <p:nvPr/>
          </p:nvSpPr>
          <p:spPr>
            <a:xfrm>
              <a:off x="4834295" y="1592431"/>
              <a:ext cx="1296169" cy="1296168"/>
            </a:xfrm>
            <a:prstGeom prst="pie">
              <a:avLst>
                <a:gd name="adj1" fmla="val 19548649"/>
                <a:gd name="adj2" fmla="val 1620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7" name="Group 61"/>
          <p:cNvGrpSpPr/>
          <p:nvPr/>
        </p:nvGrpSpPr>
        <p:grpSpPr>
          <a:xfrm>
            <a:off x="7830443" y="1860242"/>
            <a:ext cx="1773121" cy="1773120"/>
            <a:chOff x="6447291" y="1592431"/>
            <a:chExt cx="1296169" cy="1296168"/>
          </a:xfrm>
        </p:grpSpPr>
        <p:sp>
          <p:nvSpPr>
            <p:cNvPr id="18" name="Oval 17"/>
            <p:cNvSpPr/>
            <p:nvPr/>
          </p:nvSpPr>
          <p:spPr>
            <a:xfrm>
              <a:off x="6579791" y="1661368"/>
              <a:ext cx="1094733" cy="10947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6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9" name="Pie 18"/>
            <p:cNvSpPr/>
            <p:nvPr/>
          </p:nvSpPr>
          <p:spPr>
            <a:xfrm>
              <a:off x="6447291" y="1592431"/>
              <a:ext cx="1296169" cy="1296168"/>
            </a:xfrm>
            <a:prstGeom prst="pie">
              <a:avLst>
                <a:gd name="adj1" fmla="val 17910010"/>
                <a:gd name="adj2" fmla="val 535106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5" name="Group 52"/>
          <p:cNvGrpSpPr/>
          <p:nvPr/>
        </p:nvGrpSpPr>
        <p:grpSpPr>
          <a:xfrm>
            <a:off x="1111422" y="1860242"/>
            <a:ext cx="1773121" cy="1773120"/>
            <a:chOff x="6447291" y="1592431"/>
            <a:chExt cx="1296169" cy="1296168"/>
          </a:xfrm>
        </p:grpSpPr>
        <p:sp>
          <p:nvSpPr>
            <p:cNvPr id="56" name="Oval 55"/>
            <p:cNvSpPr/>
            <p:nvPr/>
          </p:nvSpPr>
          <p:spPr>
            <a:xfrm>
              <a:off x="6579791" y="1661368"/>
              <a:ext cx="1094733" cy="109473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76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7" name="Pie 56"/>
            <p:cNvSpPr/>
            <p:nvPr/>
          </p:nvSpPr>
          <p:spPr>
            <a:xfrm>
              <a:off x="6447291" y="1592431"/>
              <a:ext cx="1296169" cy="1296168"/>
            </a:xfrm>
            <a:prstGeom prst="pie">
              <a:avLst>
                <a:gd name="adj1" fmla="val 93326"/>
                <a:gd name="adj2" fmla="val 1370627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746688" y="4614031"/>
            <a:ext cx="2502589" cy="1170849"/>
            <a:chOff x="5408083" y="2933595"/>
            <a:chExt cx="2372955" cy="1110199"/>
          </a:xfrm>
        </p:grpSpPr>
        <p:sp>
          <p:nvSpPr>
            <p:cNvPr id="60" name="TextBox 59"/>
            <p:cNvSpPr txBox="1"/>
            <p:nvPr/>
          </p:nvSpPr>
          <p:spPr>
            <a:xfrm>
              <a:off x="6080774" y="2933595"/>
              <a:ext cx="1014123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Electronic</a:t>
              </a: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3026586" y="4614031"/>
            <a:ext cx="2502589" cy="1170849"/>
            <a:chOff x="5408083" y="2933595"/>
            <a:chExt cx="2372955" cy="1110199"/>
          </a:xfrm>
        </p:grpSpPr>
        <p:sp>
          <p:nvSpPr>
            <p:cNvPr id="63" name="TextBox 62"/>
            <p:cNvSpPr txBox="1"/>
            <p:nvPr/>
          </p:nvSpPr>
          <p:spPr>
            <a:xfrm>
              <a:off x="6290529" y="2933595"/>
              <a:ext cx="594612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Food</a:t>
              </a: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5246475" y="4614031"/>
            <a:ext cx="2502589" cy="1170849"/>
            <a:chOff x="5408083" y="2933595"/>
            <a:chExt cx="2372955" cy="1110199"/>
          </a:xfrm>
        </p:grpSpPr>
        <p:sp>
          <p:nvSpPr>
            <p:cNvPr id="66" name="TextBox 65"/>
            <p:cNvSpPr txBox="1"/>
            <p:nvPr/>
          </p:nvSpPr>
          <p:spPr>
            <a:xfrm>
              <a:off x="6181851" y="2933595"/>
              <a:ext cx="811966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Jewelry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7465709" y="4614031"/>
            <a:ext cx="2502589" cy="1170849"/>
            <a:chOff x="5408083" y="2933595"/>
            <a:chExt cx="2372955" cy="1110199"/>
          </a:xfrm>
        </p:grpSpPr>
        <p:sp>
          <p:nvSpPr>
            <p:cNvPr id="69" name="TextBox 68"/>
            <p:cNvSpPr txBox="1"/>
            <p:nvPr/>
          </p:nvSpPr>
          <p:spPr>
            <a:xfrm>
              <a:off x="6187930" y="2933595"/>
              <a:ext cx="799807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Clothes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668599" y="4614031"/>
            <a:ext cx="2502589" cy="1170849"/>
            <a:chOff x="5408083" y="2933595"/>
            <a:chExt cx="2372955" cy="1110199"/>
          </a:xfrm>
        </p:grpSpPr>
        <p:sp>
          <p:nvSpPr>
            <p:cNvPr id="72" name="TextBox 71"/>
            <p:cNvSpPr txBox="1"/>
            <p:nvPr/>
          </p:nvSpPr>
          <p:spPr>
            <a:xfrm>
              <a:off x="6207266" y="2933595"/>
              <a:ext cx="761138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Energy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487973" y="3816678"/>
            <a:ext cx="894797" cy="572321"/>
            <a:chOff x="1410561" y="3618975"/>
            <a:chExt cx="848447" cy="542675"/>
          </a:xfrm>
        </p:grpSpPr>
        <p:sp>
          <p:nvSpPr>
            <p:cNvPr id="75" name="TextBox 74"/>
            <p:cNvSpPr txBox="1"/>
            <p:nvPr/>
          </p:nvSpPr>
          <p:spPr>
            <a:xfrm>
              <a:off x="1525776" y="3618975"/>
              <a:ext cx="716389" cy="309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2109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 Light" panose="020B0303030202020304" pitchFamily="34" charset="0"/>
                  <a:sym typeface="Times New Roman" panose="02020603050405020304" pitchFamily="18" charset="0"/>
                </a:rPr>
                <a:t>65</a:t>
              </a:r>
              <a:r>
                <a:rPr lang="id-ID" sz="2109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 Light" panose="020B0303030202020304" pitchFamily="34" charset="0"/>
                  <a:sym typeface="Times New Roman" panose="02020603050405020304" pitchFamily="18" charset="0"/>
                </a:rPr>
                <a:t>%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1410561" y="3858751"/>
              <a:ext cx="848447" cy="3028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476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$980.000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830480" y="3816678"/>
            <a:ext cx="894797" cy="572321"/>
            <a:chOff x="3631727" y="3618975"/>
            <a:chExt cx="848447" cy="542675"/>
          </a:xfrm>
        </p:grpSpPr>
        <p:sp>
          <p:nvSpPr>
            <p:cNvPr id="76" name="TextBox 75"/>
            <p:cNvSpPr txBox="1"/>
            <p:nvPr/>
          </p:nvSpPr>
          <p:spPr>
            <a:xfrm>
              <a:off x="3697757" y="3618975"/>
              <a:ext cx="716389" cy="309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2109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 Light" panose="020B0303030202020304" pitchFamily="34" charset="0"/>
                  <a:sym typeface="Times New Roman" panose="02020603050405020304" pitchFamily="18" charset="0"/>
                </a:rPr>
                <a:t>50</a:t>
              </a:r>
              <a:r>
                <a:rPr lang="id-ID" sz="2109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 Light" panose="020B0303030202020304" pitchFamily="34" charset="0"/>
                  <a:sym typeface="Times New Roman" panose="02020603050405020304" pitchFamily="18" charset="0"/>
                </a:rPr>
                <a:t>%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631727" y="3858751"/>
              <a:ext cx="848447" cy="3028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476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$980.000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977251" y="3816678"/>
            <a:ext cx="894797" cy="572321"/>
            <a:chOff x="5667295" y="3618975"/>
            <a:chExt cx="848447" cy="542675"/>
          </a:xfrm>
        </p:grpSpPr>
        <p:sp>
          <p:nvSpPr>
            <p:cNvPr id="77" name="TextBox 76"/>
            <p:cNvSpPr txBox="1"/>
            <p:nvPr/>
          </p:nvSpPr>
          <p:spPr>
            <a:xfrm>
              <a:off x="5740980" y="3618975"/>
              <a:ext cx="716389" cy="309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2109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 Light" panose="020B0303030202020304" pitchFamily="34" charset="0"/>
                  <a:sym typeface="Times New Roman" panose="02020603050405020304" pitchFamily="18" charset="0"/>
                </a:rPr>
                <a:t>85</a:t>
              </a:r>
              <a:r>
                <a:rPr lang="id-ID" sz="2109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 Light" panose="020B0303030202020304" pitchFamily="34" charset="0"/>
                  <a:sym typeface="Times New Roman" panose="02020603050405020304" pitchFamily="18" charset="0"/>
                </a:rPr>
                <a:t>%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5667295" y="3858751"/>
              <a:ext cx="848447" cy="3028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476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$980.000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269749" y="3816678"/>
            <a:ext cx="894797" cy="572321"/>
            <a:chOff x="7841041" y="3618975"/>
            <a:chExt cx="848447" cy="542675"/>
          </a:xfrm>
        </p:grpSpPr>
        <p:sp>
          <p:nvSpPr>
            <p:cNvPr id="78" name="TextBox 77"/>
            <p:cNvSpPr txBox="1"/>
            <p:nvPr/>
          </p:nvSpPr>
          <p:spPr>
            <a:xfrm>
              <a:off x="7906934" y="3618975"/>
              <a:ext cx="716389" cy="309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2109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 Light" panose="020B0303030202020304" pitchFamily="34" charset="0"/>
                  <a:sym typeface="Times New Roman" panose="02020603050405020304" pitchFamily="18" charset="0"/>
                </a:rPr>
                <a:t>45</a:t>
              </a:r>
              <a:r>
                <a:rPr lang="id-ID" sz="2109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 Light" panose="020B0303030202020304" pitchFamily="34" charset="0"/>
                  <a:sym typeface="Times New Roman" panose="02020603050405020304" pitchFamily="18" charset="0"/>
                </a:rPr>
                <a:t>%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841041" y="3858751"/>
              <a:ext cx="848447" cy="3028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476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$980.000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0472493" y="3816678"/>
            <a:ext cx="894797" cy="572321"/>
            <a:chOff x="9929684" y="3618975"/>
            <a:chExt cx="848447" cy="542675"/>
          </a:xfrm>
        </p:grpSpPr>
        <p:sp>
          <p:nvSpPr>
            <p:cNvPr id="79" name="TextBox 78"/>
            <p:cNvSpPr txBox="1"/>
            <p:nvPr/>
          </p:nvSpPr>
          <p:spPr>
            <a:xfrm>
              <a:off x="9995714" y="3618975"/>
              <a:ext cx="716389" cy="3092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70000"/>
                </a:lnSpc>
              </a:pPr>
              <a:r>
                <a:rPr lang="en-US" sz="2109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 Light" panose="020B0303030202020304" pitchFamily="34" charset="0"/>
                  <a:sym typeface="Times New Roman" panose="02020603050405020304" pitchFamily="18" charset="0"/>
                </a:rPr>
                <a:t>75</a:t>
              </a:r>
              <a:r>
                <a:rPr lang="id-ID" sz="2109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 Light" panose="020B0303030202020304" pitchFamily="34" charset="0"/>
                  <a:sym typeface="Times New Roman" panose="02020603050405020304" pitchFamily="18" charset="0"/>
                </a:rPr>
                <a:t>%</a:t>
              </a: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9929684" y="3858751"/>
              <a:ext cx="848447" cy="3028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476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$980.000</a:t>
              </a:r>
            </a:p>
          </p:txBody>
        </p:sp>
      </p:grpSp>
      <p:sp>
        <p:nvSpPr>
          <p:cNvPr id="47" name="矩形 46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11895341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>
            <a:spLocks/>
          </p:cNvSpPr>
          <p:nvPr/>
        </p:nvSpPr>
        <p:spPr bwMode="auto">
          <a:xfrm>
            <a:off x="-28209" y="1485814"/>
            <a:ext cx="6129086" cy="4261025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MH_Number_1"/>
          <p:cNvSpPr/>
          <p:nvPr>
            <p:custDataLst>
              <p:tags r:id="rId1"/>
            </p:custDataLst>
          </p:nvPr>
        </p:nvSpPr>
        <p:spPr>
          <a:xfrm>
            <a:off x="6973858" y="1740201"/>
            <a:ext cx="379647" cy="379647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1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1" name="MH_Entry_1"/>
          <p:cNvSpPr/>
          <p:nvPr>
            <p:custDataLst>
              <p:tags r:id="rId2"/>
            </p:custDataLst>
          </p:nvPr>
        </p:nvSpPr>
        <p:spPr>
          <a:xfrm>
            <a:off x="7678817" y="1772035"/>
            <a:ext cx="2466406" cy="38946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53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认识杠杆</a:t>
            </a:r>
          </a:p>
        </p:txBody>
      </p:sp>
      <p:sp>
        <p:nvSpPr>
          <p:cNvPr id="22" name="MH_Number_2"/>
          <p:cNvSpPr/>
          <p:nvPr>
            <p:custDataLst>
              <p:tags r:id="rId3"/>
            </p:custDataLst>
          </p:nvPr>
        </p:nvSpPr>
        <p:spPr>
          <a:xfrm>
            <a:off x="6973858" y="2609669"/>
            <a:ext cx="379647" cy="379647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2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3" name="MH_Entry_2"/>
          <p:cNvSpPr/>
          <p:nvPr>
            <p:custDataLst>
              <p:tags r:id="rId4"/>
            </p:custDataLst>
          </p:nvPr>
        </p:nvSpPr>
        <p:spPr>
          <a:xfrm>
            <a:off x="7678817" y="2641504"/>
            <a:ext cx="2466406" cy="38946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53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杠杆平衡条件</a:t>
            </a:r>
            <a:endParaRPr lang="zh-CN" altLang="en-US" sz="12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MH_Number_3"/>
          <p:cNvSpPr/>
          <p:nvPr>
            <p:custDataLst>
              <p:tags r:id="rId5"/>
            </p:custDataLst>
          </p:nvPr>
        </p:nvSpPr>
        <p:spPr>
          <a:xfrm>
            <a:off x="6973858" y="3479137"/>
            <a:ext cx="379647" cy="379647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3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5" name="MH_Entry_3"/>
          <p:cNvSpPr/>
          <p:nvPr>
            <p:custDataLst>
              <p:tags r:id="rId6"/>
            </p:custDataLst>
          </p:nvPr>
        </p:nvSpPr>
        <p:spPr>
          <a:xfrm>
            <a:off x="7678817" y="3510973"/>
            <a:ext cx="2466406" cy="38946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53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杠杆分类</a:t>
            </a:r>
            <a:endParaRPr lang="zh-CN" altLang="en-US" sz="12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MH_Number_4"/>
          <p:cNvSpPr/>
          <p:nvPr>
            <p:custDataLst>
              <p:tags r:id="rId7"/>
            </p:custDataLst>
          </p:nvPr>
        </p:nvSpPr>
        <p:spPr>
          <a:xfrm>
            <a:off x="6973858" y="4348606"/>
            <a:ext cx="379647" cy="379647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4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27" name="MH_Entry_4"/>
          <p:cNvSpPr/>
          <p:nvPr>
            <p:custDataLst>
              <p:tags r:id="rId8"/>
            </p:custDataLst>
          </p:nvPr>
        </p:nvSpPr>
        <p:spPr>
          <a:xfrm>
            <a:off x="7678817" y="4380440"/>
            <a:ext cx="2466406" cy="38946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53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杠杆的应用</a:t>
            </a:r>
            <a:endParaRPr lang="zh-CN" altLang="en-US" sz="12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MH_Others_1"/>
          <p:cNvSpPr txBox="1"/>
          <p:nvPr>
            <p:custDataLst>
              <p:tags r:id="rId9"/>
            </p:custDataLst>
          </p:nvPr>
        </p:nvSpPr>
        <p:spPr>
          <a:xfrm>
            <a:off x="2713527" y="1719135"/>
            <a:ext cx="1769395" cy="3794383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11498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</a:p>
        </p:txBody>
      </p:sp>
      <p:sp>
        <p:nvSpPr>
          <p:cNvPr id="19" name="MH_Others_2"/>
          <p:cNvSpPr txBox="1"/>
          <p:nvPr>
            <p:custDataLst>
              <p:tags r:id="rId10"/>
            </p:custDataLst>
          </p:nvPr>
        </p:nvSpPr>
        <p:spPr>
          <a:xfrm rot="5400000">
            <a:off x="865735" y="3277772"/>
            <a:ext cx="3299115" cy="6771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4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任意多边形 15"/>
          <p:cNvSpPr>
            <a:spLocks/>
          </p:cNvSpPr>
          <p:nvPr/>
        </p:nvSpPr>
        <p:spPr bwMode="auto">
          <a:xfrm>
            <a:off x="10677613" y="1485814"/>
            <a:ext cx="2201063" cy="4261025"/>
          </a:xfrm>
          <a:custGeom>
            <a:avLst/>
            <a:gdLst>
              <a:gd name="connsiteX0" fmla="*/ 0 w 4511489"/>
              <a:gd name="connsiteY0" fmla="*/ 0 h 4261259"/>
              <a:gd name="connsiteX1" fmla="*/ 4511489 w 4511489"/>
              <a:gd name="connsiteY1" fmla="*/ 0 h 4261259"/>
              <a:gd name="connsiteX2" fmla="*/ 4511489 w 4511489"/>
              <a:gd name="connsiteY2" fmla="*/ 4261259 h 4261259"/>
              <a:gd name="connsiteX3" fmla="*/ 0 w 4511489"/>
              <a:gd name="connsiteY3" fmla="*/ 4261259 h 426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11489" h="4261259">
                <a:moveTo>
                  <a:pt x="0" y="0"/>
                </a:moveTo>
                <a:lnTo>
                  <a:pt x="4511489" y="0"/>
                </a:lnTo>
                <a:lnTo>
                  <a:pt x="4511489" y="4261259"/>
                </a:lnTo>
                <a:lnTo>
                  <a:pt x="0" y="4261259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8573" tIns="64286" rIns="128573" bIns="64286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MH_Number_3">
            <a:extLst>
              <a:ext uri="{FF2B5EF4-FFF2-40B4-BE49-F238E27FC236}">
                <a16:creationId xmlns:a16="http://schemas.microsoft.com/office/drawing/2014/main" id="{A907BE52-1D5C-44F8-8C69-F182B50F45EB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6973858" y="5218071"/>
            <a:ext cx="379647" cy="379647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109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rial" panose="020B0604020202020204" pitchFamily="34" charset="0"/>
              </a:rPr>
              <a:t>5</a:t>
            </a:r>
            <a:endParaRPr lang="zh-CN" altLang="en-US" sz="2109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17" name="MH_Entry_3">
            <a:extLst>
              <a:ext uri="{FF2B5EF4-FFF2-40B4-BE49-F238E27FC236}">
                <a16:creationId xmlns:a16="http://schemas.microsoft.com/office/drawing/2014/main" id="{CFD6501E-6B9D-456B-8588-CFEF268BAA62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7678817" y="5249907"/>
            <a:ext cx="2466406" cy="389466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53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练习</a:t>
            </a:r>
            <a:endParaRPr lang="zh-CN" altLang="en-US" sz="12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8583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200"/>
                            </p:stCondLst>
                            <p:childTnLst>
                              <p:par>
                                <p:cTn id="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 animBg="1"/>
      <p:bldP spid="21" grpId="0"/>
      <p:bldP spid="22" grpId="0" animBg="1"/>
      <p:bldP spid="23" grpId="0"/>
      <p:bldP spid="24" grpId="0" animBg="1"/>
      <p:bldP spid="25" grpId="0"/>
      <p:bldP spid="26" grpId="0" animBg="1"/>
      <p:bldP spid="27" grpId="0"/>
      <p:bldP spid="18" grpId="0"/>
      <p:bldP spid="19" grpId="0"/>
      <p:bldP spid="16" grpId="0" animBg="1"/>
      <p:bldP spid="14" grpId="0" animBg="1"/>
      <p:bldP spid="1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551"/>
          <p:cNvGrpSpPr/>
          <p:nvPr/>
        </p:nvGrpSpPr>
        <p:grpSpPr>
          <a:xfrm>
            <a:off x="7131329" y="5031014"/>
            <a:ext cx="307561" cy="307561"/>
            <a:chOff x="0" y="0"/>
            <a:chExt cx="624331" cy="624331"/>
          </a:xfrm>
        </p:grpSpPr>
        <p:sp>
          <p:nvSpPr>
            <p:cNvPr id="3" name="Shape 4549"/>
            <p:cNvSpPr/>
            <p:nvPr/>
          </p:nvSpPr>
          <p:spPr>
            <a:xfrm>
              <a:off x="0" y="0"/>
              <a:ext cx="624332" cy="6243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53575" tIns="53575" rIns="53575" bIns="53575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3269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" name="Shape 4550"/>
            <p:cNvSpPr/>
            <p:nvPr/>
          </p:nvSpPr>
          <p:spPr>
            <a:xfrm>
              <a:off x="166531" y="159396"/>
              <a:ext cx="291270" cy="3055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5" h="21302" extrusionOk="0">
                  <a:moveTo>
                    <a:pt x="7820" y="21302"/>
                  </a:moveTo>
                  <a:cubicBezTo>
                    <a:pt x="7134" y="21302"/>
                    <a:pt x="6486" y="20992"/>
                    <a:pt x="6071" y="20461"/>
                  </a:cubicBezTo>
                  <a:lnTo>
                    <a:pt x="446" y="13281"/>
                  </a:lnTo>
                  <a:cubicBezTo>
                    <a:pt x="-286" y="12346"/>
                    <a:pt x="-96" y="11016"/>
                    <a:pt x="870" y="10309"/>
                  </a:cubicBezTo>
                  <a:cubicBezTo>
                    <a:pt x="1839" y="9601"/>
                    <a:pt x="3213" y="9787"/>
                    <a:pt x="3944" y="10719"/>
                  </a:cubicBezTo>
                  <a:lnTo>
                    <a:pt x="7644" y="15443"/>
                  </a:lnTo>
                  <a:lnTo>
                    <a:pt x="16947" y="999"/>
                  </a:lnTo>
                  <a:cubicBezTo>
                    <a:pt x="17588" y="6"/>
                    <a:pt x="18941" y="-298"/>
                    <a:pt x="19970" y="321"/>
                  </a:cubicBezTo>
                  <a:cubicBezTo>
                    <a:pt x="20999" y="939"/>
                    <a:pt x="21314" y="2249"/>
                    <a:pt x="20673" y="3242"/>
                  </a:cubicBezTo>
                  <a:lnTo>
                    <a:pt x="9683" y="20302"/>
                  </a:lnTo>
                  <a:cubicBezTo>
                    <a:pt x="9300" y="20895"/>
                    <a:pt x="8641" y="21269"/>
                    <a:pt x="7920" y="21300"/>
                  </a:cubicBezTo>
                  <a:cubicBezTo>
                    <a:pt x="7886" y="21302"/>
                    <a:pt x="7852" y="21302"/>
                    <a:pt x="7820" y="2130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" name="Group 4551"/>
          <p:cNvGrpSpPr/>
          <p:nvPr/>
        </p:nvGrpSpPr>
        <p:grpSpPr>
          <a:xfrm>
            <a:off x="7131329" y="4512880"/>
            <a:ext cx="307561" cy="307561"/>
            <a:chOff x="0" y="0"/>
            <a:chExt cx="624331" cy="624331"/>
          </a:xfrm>
        </p:grpSpPr>
        <p:sp>
          <p:nvSpPr>
            <p:cNvPr id="6" name="Shape 4549"/>
            <p:cNvSpPr/>
            <p:nvPr/>
          </p:nvSpPr>
          <p:spPr>
            <a:xfrm>
              <a:off x="0" y="0"/>
              <a:ext cx="624332" cy="6243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53575" tIns="53575" rIns="53575" bIns="53575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3269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7" name="Shape 4550"/>
            <p:cNvSpPr/>
            <p:nvPr/>
          </p:nvSpPr>
          <p:spPr>
            <a:xfrm>
              <a:off x="166531" y="159396"/>
              <a:ext cx="291270" cy="3055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5" h="21302" extrusionOk="0">
                  <a:moveTo>
                    <a:pt x="7820" y="21302"/>
                  </a:moveTo>
                  <a:cubicBezTo>
                    <a:pt x="7134" y="21302"/>
                    <a:pt x="6486" y="20992"/>
                    <a:pt x="6071" y="20461"/>
                  </a:cubicBezTo>
                  <a:lnTo>
                    <a:pt x="446" y="13281"/>
                  </a:lnTo>
                  <a:cubicBezTo>
                    <a:pt x="-286" y="12346"/>
                    <a:pt x="-96" y="11016"/>
                    <a:pt x="870" y="10309"/>
                  </a:cubicBezTo>
                  <a:cubicBezTo>
                    <a:pt x="1839" y="9601"/>
                    <a:pt x="3213" y="9787"/>
                    <a:pt x="3944" y="10719"/>
                  </a:cubicBezTo>
                  <a:lnTo>
                    <a:pt x="7644" y="15443"/>
                  </a:lnTo>
                  <a:lnTo>
                    <a:pt x="16947" y="999"/>
                  </a:lnTo>
                  <a:cubicBezTo>
                    <a:pt x="17588" y="6"/>
                    <a:pt x="18941" y="-298"/>
                    <a:pt x="19970" y="321"/>
                  </a:cubicBezTo>
                  <a:cubicBezTo>
                    <a:pt x="20999" y="939"/>
                    <a:pt x="21314" y="2249"/>
                    <a:pt x="20673" y="3242"/>
                  </a:cubicBezTo>
                  <a:lnTo>
                    <a:pt x="9683" y="20302"/>
                  </a:lnTo>
                  <a:cubicBezTo>
                    <a:pt x="9300" y="20895"/>
                    <a:pt x="8641" y="21269"/>
                    <a:pt x="7920" y="21300"/>
                  </a:cubicBezTo>
                  <a:cubicBezTo>
                    <a:pt x="7886" y="21302"/>
                    <a:pt x="7852" y="21302"/>
                    <a:pt x="7820" y="2130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8" name="Group 4551"/>
          <p:cNvGrpSpPr/>
          <p:nvPr/>
        </p:nvGrpSpPr>
        <p:grpSpPr>
          <a:xfrm>
            <a:off x="7131329" y="3989197"/>
            <a:ext cx="307561" cy="307561"/>
            <a:chOff x="0" y="0"/>
            <a:chExt cx="624331" cy="624331"/>
          </a:xfrm>
        </p:grpSpPr>
        <p:sp>
          <p:nvSpPr>
            <p:cNvPr id="9" name="Shape 4549"/>
            <p:cNvSpPr/>
            <p:nvPr/>
          </p:nvSpPr>
          <p:spPr>
            <a:xfrm>
              <a:off x="0" y="0"/>
              <a:ext cx="624332" cy="6243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53575" tIns="53575" rIns="53575" bIns="53575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3269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0" name="Shape 4550"/>
            <p:cNvSpPr/>
            <p:nvPr/>
          </p:nvSpPr>
          <p:spPr>
            <a:xfrm>
              <a:off x="166531" y="159396"/>
              <a:ext cx="291270" cy="3055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5" h="21302" extrusionOk="0">
                  <a:moveTo>
                    <a:pt x="7820" y="21302"/>
                  </a:moveTo>
                  <a:cubicBezTo>
                    <a:pt x="7134" y="21302"/>
                    <a:pt x="6486" y="20992"/>
                    <a:pt x="6071" y="20461"/>
                  </a:cubicBezTo>
                  <a:lnTo>
                    <a:pt x="446" y="13281"/>
                  </a:lnTo>
                  <a:cubicBezTo>
                    <a:pt x="-286" y="12346"/>
                    <a:pt x="-96" y="11016"/>
                    <a:pt x="870" y="10309"/>
                  </a:cubicBezTo>
                  <a:cubicBezTo>
                    <a:pt x="1839" y="9601"/>
                    <a:pt x="3213" y="9787"/>
                    <a:pt x="3944" y="10719"/>
                  </a:cubicBezTo>
                  <a:lnTo>
                    <a:pt x="7644" y="15443"/>
                  </a:lnTo>
                  <a:lnTo>
                    <a:pt x="16947" y="999"/>
                  </a:lnTo>
                  <a:cubicBezTo>
                    <a:pt x="17588" y="6"/>
                    <a:pt x="18941" y="-298"/>
                    <a:pt x="19970" y="321"/>
                  </a:cubicBezTo>
                  <a:cubicBezTo>
                    <a:pt x="20999" y="939"/>
                    <a:pt x="21314" y="2249"/>
                    <a:pt x="20673" y="3242"/>
                  </a:cubicBezTo>
                  <a:lnTo>
                    <a:pt x="9683" y="20302"/>
                  </a:lnTo>
                  <a:cubicBezTo>
                    <a:pt x="9300" y="20895"/>
                    <a:pt x="8641" y="21269"/>
                    <a:pt x="7920" y="21300"/>
                  </a:cubicBezTo>
                  <a:cubicBezTo>
                    <a:pt x="7886" y="21302"/>
                    <a:pt x="7852" y="21302"/>
                    <a:pt x="7820" y="2130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1" name="Group 4551"/>
          <p:cNvGrpSpPr/>
          <p:nvPr/>
        </p:nvGrpSpPr>
        <p:grpSpPr>
          <a:xfrm>
            <a:off x="7131329" y="3465514"/>
            <a:ext cx="307561" cy="307561"/>
            <a:chOff x="0" y="0"/>
            <a:chExt cx="624331" cy="624331"/>
          </a:xfrm>
        </p:grpSpPr>
        <p:sp>
          <p:nvSpPr>
            <p:cNvPr id="12" name="Shape 4549"/>
            <p:cNvSpPr/>
            <p:nvPr/>
          </p:nvSpPr>
          <p:spPr>
            <a:xfrm>
              <a:off x="0" y="0"/>
              <a:ext cx="624332" cy="6243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txBody>
            <a:bodyPr wrap="square" lIns="53575" tIns="53575" rIns="53575" bIns="53575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3269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3" name="Shape 4550"/>
            <p:cNvSpPr/>
            <p:nvPr/>
          </p:nvSpPr>
          <p:spPr>
            <a:xfrm>
              <a:off x="166531" y="159396"/>
              <a:ext cx="291270" cy="3055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5" h="21302" extrusionOk="0">
                  <a:moveTo>
                    <a:pt x="7820" y="21302"/>
                  </a:moveTo>
                  <a:cubicBezTo>
                    <a:pt x="7134" y="21302"/>
                    <a:pt x="6486" y="20992"/>
                    <a:pt x="6071" y="20461"/>
                  </a:cubicBezTo>
                  <a:lnTo>
                    <a:pt x="446" y="13281"/>
                  </a:lnTo>
                  <a:cubicBezTo>
                    <a:pt x="-286" y="12346"/>
                    <a:pt x="-96" y="11016"/>
                    <a:pt x="870" y="10309"/>
                  </a:cubicBezTo>
                  <a:cubicBezTo>
                    <a:pt x="1839" y="9601"/>
                    <a:pt x="3213" y="9787"/>
                    <a:pt x="3944" y="10719"/>
                  </a:cubicBezTo>
                  <a:lnTo>
                    <a:pt x="7644" y="15443"/>
                  </a:lnTo>
                  <a:lnTo>
                    <a:pt x="16947" y="999"/>
                  </a:lnTo>
                  <a:cubicBezTo>
                    <a:pt x="17588" y="6"/>
                    <a:pt x="18941" y="-298"/>
                    <a:pt x="19970" y="321"/>
                  </a:cubicBezTo>
                  <a:cubicBezTo>
                    <a:pt x="20999" y="939"/>
                    <a:pt x="21314" y="2249"/>
                    <a:pt x="20673" y="3242"/>
                  </a:cubicBezTo>
                  <a:lnTo>
                    <a:pt x="9683" y="20302"/>
                  </a:lnTo>
                  <a:cubicBezTo>
                    <a:pt x="9300" y="20895"/>
                    <a:pt x="8641" y="21269"/>
                    <a:pt x="7920" y="21300"/>
                  </a:cubicBezTo>
                  <a:cubicBezTo>
                    <a:pt x="7886" y="21302"/>
                    <a:pt x="7852" y="21302"/>
                    <a:pt x="7820" y="2130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7659489" y="3448881"/>
            <a:ext cx="3669638" cy="3895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sit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amet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,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consm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smsectetur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dipiscing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eatim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siapare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dalaman</a:t>
            </a:r>
            <a:endParaRPr lang="en-US" sz="1266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659488" y="3985376"/>
            <a:ext cx="3669640" cy="3895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sit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amet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,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consm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smsectetur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dipiscing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eatim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siapare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dalaman</a:t>
            </a:r>
            <a:endParaRPr lang="en-US" sz="1266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659489" y="4490971"/>
            <a:ext cx="3669640" cy="3895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sit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amet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,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consm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smsectetur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dipiscing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eatim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siapare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dalaman</a:t>
            </a:r>
            <a:endParaRPr lang="en-US" sz="1266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659487" y="4990040"/>
            <a:ext cx="3669641" cy="3895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sit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amet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,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consm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smsectetur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dipiscing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eatim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siapare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dalaman</a:t>
            </a:r>
            <a:endParaRPr lang="en-US" sz="1266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069268" y="2609624"/>
            <a:ext cx="4196677" cy="6767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Denima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Ostebus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danaime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donWakamare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dimas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quosam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santLoirem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koler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sit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denimaOstebus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daname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don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Wakamare</a:t>
            </a:r>
            <a:endParaRPr lang="id-ID" sz="1266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103075" y="2189798"/>
            <a:ext cx="2050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Developing strategy</a:t>
            </a:r>
            <a:endParaRPr lang="id-ID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Clear Sans" panose="020B0503030202020304" pitchFamily="34" charset="0"/>
              <a:sym typeface="Times New Roman" panose="02020603050405020304" pitchFamily="18" charset="0"/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1301505" y="2446955"/>
            <a:ext cx="4982987" cy="2867698"/>
            <a:chOff x="8440747" y="4796156"/>
            <a:chExt cx="2786063" cy="1603375"/>
          </a:xfrm>
        </p:grpSpPr>
        <p:sp>
          <p:nvSpPr>
            <p:cNvPr id="80" name="Freeform 45"/>
            <p:cNvSpPr>
              <a:spLocks/>
            </p:cNvSpPr>
            <p:nvPr/>
          </p:nvSpPr>
          <p:spPr bwMode="auto">
            <a:xfrm>
              <a:off x="8440747" y="6337618"/>
              <a:ext cx="1403350" cy="61913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1" name="Freeform 46"/>
            <p:cNvSpPr>
              <a:spLocks/>
            </p:cNvSpPr>
            <p:nvPr/>
          </p:nvSpPr>
          <p:spPr bwMode="auto">
            <a:xfrm>
              <a:off x="9823459" y="6337618"/>
              <a:ext cx="1403350" cy="61913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2" name="Freeform 47"/>
            <p:cNvSpPr>
              <a:spLocks/>
            </p:cNvSpPr>
            <p:nvPr/>
          </p:nvSpPr>
          <p:spPr bwMode="auto">
            <a:xfrm>
              <a:off x="8715384" y="4796156"/>
              <a:ext cx="2257425" cy="1546225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3" name="Freeform 48"/>
            <p:cNvSpPr>
              <a:spLocks/>
            </p:cNvSpPr>
            <p:nvPr/>
          </p:nvSpPr>
          <p:spPr bwMode="auto">
            <a:xfrm>
              <a:off x="8723322" y="4804093"/>
              <a:ext cx="2243138" cy="1530350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4" name="Freeform 49"/>
            <p:cNvSpPr>
              <a:spLocks/>
            </p:cNvSpPr>
            <p:nvPr/>
          </p:nvSpPr>
          <p:spPr bwMode="auto">
            <a:xfrm>
              <a:off x="8723322" y="6269356"/>
              <a:ext cx="2243138" cy="65088"/>
            </a:xfrm>
            <a:custGeom>
              <a:avLst/>
              <a:gdLst>
                <a:gd name="T0" fmla="*/ 1414 w 1414"/>
                <a:gd name="T1" fmla="*/ 0 h 41"/>
                <a:gd name="T2" fmla="*/ 1396 w 1414"/>
                <a:gd name="T3" fmla="*/ 9 h 41"/>
                <a:gd name="T4" fmla="*/ 18 w 1414"/>
                <a:gd name="T5" fmla="*/ 9 h 41"/>
                <a:gd name="T6" fmla="*/ 0 w 1414"/>
                <a:gd name="T7" fmla="*/ 0 h 41"/>
                <a:gd name="T8" fmla="*/ 0 w 1414"/>
                <a:gd name="T9" fmla="*/ 1 h 41"/>
                <a:gd name="T10" fmla="*/ 40 w 1414"/>
                <a:gd name="T11" fmla="*/ 41 h 41"/>
                <a:gd name="T12" fmla="*/ 1373 w 1414"/>
                <a:gd name="T13" fmla="*/ 41 h 41"/>
                <a:gd name="T14" fmla="*/ 1414 w 1414"/>
                <a:gd name="T15" fmla="*/ 1 h 41"/>
                <a:gd name="T16" fmla="*/ 1414 w 1414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41">
                  <a:moveTo>
                    <a:pt x="1414" y="0"/>
                  </a:moveTo>
                  <a:cubicBezTo>
                    <a:pt x="1409" y="6"/>
                    <a:pt x="1403" y="9"/>
                    <a:pt x="1396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0" y="9"/>
                    <a:pt x="4" y="6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3"/>
                    <a:pt x="18" y="41"/>
                    <a:pt x="40" y="41"/>
                  </a:cubicBezTo>
                  <a:cubicBezTo>
                    <a:pt x="1373" y="41"/>
                    <a:pt x="1373" y="41"/>
                    <a:pt x="1373" y="41"/>
                  </a:cubicBezTo>
                  <a:cubicBezTo>
                    <a:pt x="1396" y="41"/>
                    <a:pt x="1414" y="23"/>
                    <a:pt x="1414" y="1"/>
                  </a:cubicBezTo>
                  <a:lnTo>
                    <a:pt x="1414" y="0"/>
                  </a:lnTo>
                  <a:close/>
                </a:path>
              </a:pathLst>
            </a:cu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5" name="Rectangle 50"/>
            <p:cNvSpPr>
              <a:spLocks noChangeArrowheads="1"/>
            </p:cNvSpPr>
            <p:nvPr/>
          </p:nvSpPr>
          <p:spPr bwMode="auto">
            <a:xfrm>
              <a:off x="8440747" y="6312218"/>
              <a:ext cx="2786063" cy="50800"/>
            </a:xfrm>
            <a:prstGeom prst="rect">
              <a:avLst/>
            </a:prstGeom>
            <a:solidFill>
              <a:srgbClr val="D2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6" name="Freeform 51"/>
            <p:cNvSpPr>
              <a:spLocks/>
            </p:cNvSpPr>
            <p:nvPr/>
          </p:nvSpPr>
          <p:spPr bwMode="auto">
            <a:xfrm>
              <a:off x="9632959" y="6312218"/>
              <a:ext cx="400050" cy="28575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7" name="Rectangle 52"/>
            <p:cNvSpPr>
              <a:spLocks noChangeArrowheads="1"/>
            </p:cNvSpPr>
            <p:nvPr/>
          </p:nvSpPr>
          <p:spPr bwMode="auto">
            <a:xfrm>
              <a:off x="8797934" y="4900931"/>
              <a:ext cx="2093913" cy="1322388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8" name="Rectangle 53"/>
            <p:cNvSpPr>
              <a:spLocks noChangeArrowheads="1"/>
            </p:cNvSpPr>
            <p:nvPr/>
          </p:nvSpPr>
          <p:spPr bwMode="auto">
            <a:xfrm>
              <a:off x="8804284" y="4908868"/>
              <a:ext cx="2079625" cy="1308100"/>
            </a:xfrm>
            <a:prstGeom prst="rect">
              <a:avLst/>
            </a:prstGeom>
            <a:solidFill>
              <a:srgbClr val="C6C6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9" name="Oval 54"/>
            <p:cNvSpPr>
              <a:spLocks noChangeArrowheads="1"/>
            </p:cNvSpPr>
            <p:nvPr/>
          </p:nvSpPr>
          <p:spPr bwMode="auto">
            <a:xfrm>
              <a:off x="9831397" y="4845368"/>
              <a:ext cx="23813" cy="2381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90" name="Oval 55"/>
            <p:cNvSpPr>
              <a:spLocks noChangeArrowheads="1"/>
            </p:cNvSpPr>
            <p:nvPr/>
          </p:nvSpPr>
          <p:spPr bwMode="auto">
            <a:xfrm>
              <a:off x="9831397" y="4843781"/>
              <a:ext cx="23813" cy="22225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91" name="Oval 56"/>
            <p:cNvSpPr>
              <a:spLocks noChangeArrowheads="1"/>
            </p:cNvSpPr>
            <p:nvPr/>
          </p:nvSpPr>
          <p:spPr bwMode="auto">
            <a:xfrm>
              <a:off x="9836159" y="4846956"/>
              <a:ext cx="14288" cy="1587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92" name="Oval 57"/>
            <p:cNvSpPr>
              <a:spLocks noChangeArrowheads="1"/>
            </p:cNvSpPr>
            <p:nvPr/>
          </p:nvSpPr>
          <p:spPr bwMode="auto">
            <a:xfrm>
              <a:off x="9839334" y="4851718"/>
              <a:ext cx="7938" cy="7938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93" name="Freeform 58"/>
            <p:cNvSpPr>
              <a:spLocks/>
            </p:cNvSpPr>
            <p:nvPr/>
          </p:nvSpPr>
          <p:spPr bwMode="auto">
            <a:xfrm>
              <a:off x="9842509" y="4853306"/>
              <a:ext cx="1588" cy="3175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sp>
        <p:nvSpPr>
          <p:cNvPr id="94" name="Rectangle 93"/>
          <p:cNvSpPr/>
          <p:nvPr/>
        </p:nvSpPr>
        <p:spPr>
          <a:xfrm>
            <a:off x="1951705" y="2645705"/>
            <a:ext cx="3719495" cy="5858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5767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87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Mission </a:t>
            </a:r>
            <a:r>
              <a:rPr lang="en-US" sz="1687" err="1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Statment</a:t>
            </a:r>
            <a:endParaRPr lang="en-US" sz="1687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Clear Sans" panose="020B0503030202020304" pitchFamily="34" charset="0"/>
              <a:sym typeface="Times New Roman" panose="02020603050405020304" pitchFamily="18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1951705" y="3231559"/>
            <a:ext cx="3719495" cy="5858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5767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87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Product Service</a:t>
            </a:r>
          </a:p>
        </p:txBody>
      </p:sp>
      <p:sp>
        <p:nvSpPr>
          <p:cNvPr id="96" name="Rectangle 95"/>
          <p:cNvSpPr/>
          <p:nvPr/>
        </p:nvSpPr>
        <p:spPr>
          <a:xfrm>
            <a:off x="1951705" y="3816426"/>
            <a:ext cx="3719495" cy="5858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5767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87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Time Management</a:t>
            </a:r>
          </a:p>
        </p:txBody>
      </p:sp>
      <p:sp>
        <p:nvSpPr>
          <p:cNvPr id="97" name="Rectangle 96"/>
          <p:cNvSpPr/>
          <p:nvPr/>
        </p:nvSpPr>
        <p:spPr>
          <a:xfrm>
            <a:off x="1951705" y="4402279"/>
            <a:ext cx="3719495" cy="5858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65767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687" err="1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Asessment</a:t>
            </a:r>
            <a:endParaRPr lang="en-US" sz="1687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Clear Sans" panose="020B0503030202020304" pitchFamily="34" charset="0"/>
              <a:sym typeface="Times New Roman" panose="02020603050405020304" pitchFamily="18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42485427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0" grpId="0"/>
      <p:bldP spid="41" grpId="0"/>
      <p:bldP spid="42" grpId="0"/>
      <p:bldP spid="43" grpId="0"/>
      <p:bldP spid="94" grpId="0" animBg="1"/>
      <p:bldP spid="95" grpId="0" animBg="1"/>
      <p:bldP spid="96" grpId="0" animBg="1"/>
      <p:bldP spid="9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93963" y="3398438"/>
            <a:ext cx="9640693" cy="1158900"/>
            <a:chOff x="1511061" y="3222399"/>
            <a:chExt cx="9141307" cy="1098869"/>
          </a:xfrm>
        </p:grpSpPr>
        <p:sp>
          <p:nvSpPr>
            <p:cNvPr id="8" name="Shape 2729"/>
            <p:cNvSpPr/>
            <p:nvPr/>
          </p:nvSpPr>
          <p:spPr>
            <a:xfrm>
              <a:off x="1511061" y="3222399"/>
              <a:ext cx="2147474" cy="1098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accent1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40181" tIns="40181" rIns="40181" bIns="40181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9" name="Shape 2730"/>
            <p:cNvSpPr/>
            <p:nvPr/>
          </p:nvSpPr>
          <p:spPr>
            <a:xfrm>
              <a:off x="3846156" y="3222399"/>
              <a:ext cx="2147474" cy="1098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accent2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40181" tIns="40181" rIns="40181" bIns="40181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0" name="Shape 2731"/>
            <p:cNvSpPr/>
            <p:nvPr/>
          </p:nvSpPr>
          <p:spPr>
            <a:xfrm>
              <a:off x="6181251" y="3222399"/>
              <a:ext cx="2147468" cy="1098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accent3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40181" tIns="40181" rIns="40181" bIns="40181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1" name="Shape 2732"/>
            <p:cNvSpPr/>
            <p:nvPr/>
          </p:nvSpPr>
          <p:spPr>
            <a:xfrm>
              <a:off x="8504900" y="3222399"/>
              <a:ext cx="2147468" cy="10988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547" y="4050"/>
                  </a:moveTo>
                  <a:cubicBezTo>
                    <a:pt x="3642" y="4050"/>
                    <a:pt x="2093" y="7079"/>
                    <a:pt x="2093" y="10800"/>
                  </a:cubicBezTo>
                  <a:cubicBezTo>
                    <a:pt x="2093" y="14522"/>
                    <a:pt x="3642" y="17550"/>
                    <a:pt x="5547" y="17550"/>
                  </a:cubicBezTo>
                  <a:lnTo>
                    <a:pt x="16053" y="17550"/>
                  </a:lnTo>
                  <a:cubicBezTo>
                    <a:pt x="17958" y="17550"/>
                    <a:pt x="19507" y="14522"/>
                    <a:pt x="19507" y="10800"/>
                  </a:cubicBezTo>
                  <a:cubicBezTo>
                    <a:pt x="19507" y="7079"/>
                    <a:pt x="17958" y="4050"/>
                    <a:pt x="16053" y="4050"/>
                  </a:cubicBezTo>
                  <a:cubicBezTo>
                    <a:pt x="16053" y="4050"/>
                    <a:pt x="5547" y="4050"/>
                    <a:pt x="5547" y="4050"/>
                  </a:cubicBezTo>
                  <a:close/>
                  <a:moveTo>
                    <a:pt x="16053" y="21600"/>
                  </a:moveTo>
                  <a:lnTo>
                    <a:pt x="5547" y="21600"/>
                  </a:lnTo>
                  <a:cubicBezTo>
                    <a:pt x="2488" y="21600"/>
                    <a:pt x="0" y="16777"/>
                    <a:pt x="0" y="10800"/>
                  </a:cubicBezTo>
                  <a:cubicBezTo>
                    <a:pt x="0" y="4823"/>
                    <a:pt x="2488" y="0"/>
                    <a:pt x="5547" y="0"/>
                  </a:cubicBezTo>
                  <a:lnTo>
                    <a:pt x="16053" y="0"/>
                  </a:lnTo>
                  <a:cubicBezTo>
                    <a:pt x="19112" y="0"/>
                    <a:pt x="21600" y="4823"/>
                    <a:pt x="21600" y="10800"/>
                  </a:cubicBezTo>
                  <a:cubicBezTo>
                    <a:pt x="21600" y="16777"/>
                    <a:pt x="19112" y="21600"/>
                    <a:pt x="16053" y="21600"/>
                  </a:cubicBezTo>
                  <a:close/>
                </a:path>
              </a:pathLst>
            </a:custGeom>
            <a:solidFill>
              <a:schemeClr val="accent4"/>
            </a:solidFill>
            <a:ln w="63500">
              <a:solidFill>
                <a:srgbClr val="FFFFFF"/>
              </a:solidFill>
              <a:miter lim="400000"/>
            </a:ln>
          </p:spPr>
          <p:txBody>
            <a:bodyPr lIns="40181" tIns="40181" rIns="40181" bIns="40181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2" name="Shape 2733"/>
            <p:cNvSpPr/>
            <p:nvPr/>
          </p:nvSpPr>
          <p:spPr>
            <a:xfrm>
              <a:off x="2907540" y="3623028"/>
              <a:ext cx="1703172" cy="286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 w="63500">
              <a:solidFill>
                <a:srgbClr val="FFFFFF">
                  <a:alpha val="50000"/>
                </a:srgbClr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3" name="Shape 2734"/>
            <p:cNvSpPr/>
            <p:nvPr/>
          </p:nvSpPr>
          <p:spPr>
            <a:xfrm>
              <a:off x="5242635" y="3623028"/>
              <a:ext cx="1703166" cy="286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2">
                <a:alpha val="50000"/>
              </a:schemeClr>
            </a:solidFill>
            <a:ln w="63500">
              <a:solidFill>
                <a:srgbClr val="FFFFFF">
                  <a:alpha val="50000"/>
                </a:srgbClr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4" name="Shape 2735"/>
            <p:cNvSpPr/>
            <p:nvPr/>
          </p:nvSpPr>
          <p:spPr>
            <a:xfrm>
              <a:off x="7566283" y="3623028"/>
              <a:ext cx="1703167" cy="2861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chemeClr val="accent3">
                <a:alpha val="50000"/>
              </a:schemeClr>
            </a:solidFill>
            <a:ln w="63500">
              <a:solidFill>
                <a:srgbClr val="FFFFFF">
                  <a:alpha val="50000"/>
                </a:srgbClr>
              </a:solidFill>
              <a:miter lim="400000"/>
            </a:ln>
          </p:spPr>
          <p:txBody>
            <a:bodyPr lIns="0" tIns="0" rIns="0" bIns="0" anchor="ctr"/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69030" y="1943735"/>
            <a:ext cx="2502589" cy="1170849"/>
            <a:chOff x="5408083" y="2933595"/>
            <a:chExt cx="2372955" cy="1110199"/>
          </a:xfrm>
        </p:grpSpPr>
        <p:sp>
          <p:nvSpPr>
            <p:cNvPr id="36" name="TextBox 35"/>
            <p:cNvSpPr txBox="1"/>
            <p:nvPr/>
          </p:nvSpPr>
          <p:spPr>
            <a:xfrm>
              <a:off x="5899900" y="2933595"/>
              <a:ext cx="1375874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Raw Materials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933801" y="1943735"/>
            <a:ext cx="2502589" cy="1170849"/>
            <a:chOff x="5408083" y="2933595"/>
            <a:chExt cx="2372955" cy="1110199"/>
          </a:xfrm>
        </p:grpSpPr>
        <p:sp>
          <p:nvSpPr>
            <p:cNvPr id="39" name="TextBox 38"/>
            <p:cNvSpPr txBox="1"/>
            <p:nvPr/>
          </p:nvSpPr>
          <p:spPr>
            <a:xfrm>
              <a:off x="5742736" y="2933595"/>
              <a:ext cx="1690204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Inbound Transport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400380" y="1943735"/>
            <a:ext cx="2502589" cy="1170849"/>
            <a:chOff x="5408083" y="2933595"/>
            <a:chExt cx="2372955" cy="1110199"/>
          </a:xfrm>
        </p:grpSpPr>
        <p:sp>
          <p:nvSpPr>
            <p:cNvPr id="42" name="TextBox 41"/>
            <p:cNvSpPr txBox="1"/>
            <p:nvPr/>
          </p:nvSpPr>
          <p:spPr>
            <a:xfrm>
              <a:off x="6052655" y="2933595"/>
              <a:ext cx="1070361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Production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8850970" y="1943735"/>
            <a:ext cx="2502589" cy="1170849"/>
            <a:chOff x="5408083" y="2933595"/>
            <a:chExt cx="2372955" cy="1110199"/>
          </a:xfrm>
        </p:grpSpPr>
        <p:sp>
          <p:nvSpPr>
            <p:cNvPr id="45" name="TextBox 44"/>
            <p:cNvSpPr txBox="1"/>
            <p:nvPr/>
          </p:nvSpPr>
          <p:spPr>
            <a:xfrm>
              <a:off x="6007819" y="2933595"/>
              <a:ext cx="1160039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Distribution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357967" y="4983496"/>
            <a:ext cx="10153396" cy="968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stebus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danaime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don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akamare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dimasa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quosam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santLoirem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koler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sit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denima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astebus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daname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don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yakamare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dimasa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qm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sant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porem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denima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ustebus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daname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dono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pakama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dalaman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manaada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diantarakita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bias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begitu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manakalaadasebuahpercakapan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yang bias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dijadikan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bahanpertimbangan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apapun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</a:t>
            </a:r>
            <a:endParaRPr lang="id-ID" sz="1266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21676467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8800"/>
                      </a14:imgEffect>
                      <a14:imgEffect>
                        <a14:saturation sat="300000"/>
                      </a14:imgEffect>
                      <a14:imgEffect>
                        <a14:brightnessContrast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726" b="-72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733808" y="2142153"/>
            <a:ext cx="9391135" cy="352000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5717763" y="1430008"/>
            <a:ext cx="1423228" cy="14232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sz="4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MH_Entry_1"/>
          <p:cNvSpPr/>
          <p:nvPr>
            <p:custDataLst>
              <p:tags r:id="rId1"/>
            </p:custDataLst>
          </p:nvPr>
        </p:nvSpPr>
        <p:spPr>
          <a:xfrm>
            <a:off x="4362564" y="3251836"/>
            <a:ext cx="4133629" cy="120020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en-US" altLang="zh-CN" sz="5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en-US" altLang="zh-CN" sz="239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ANNUAL WORK SUMMARY</a:t>
            </a:r>
            <a:endParaRPr lang="zh-CN" altLang="en-US" sz="2399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6886822" y="4642031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4362519" y="4642031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886822" y="4931899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62519" y="4931899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2891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2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4" accel="40000" fill="hold" grpId="0" nodeType="click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7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8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3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4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6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14" grpId="0" animBg="1"/>
          <p:bldP spid="3" grpId="0" animBg="1"/>
          <p:bldP spid="5" grpId="0"/>
          <p:bldP spid="9" grpId="0"/>
          <p:bldP spid="10" grpId="0"/>
          <p:bldP spid="11" grpId="0"/>
          <p:bldP spid="1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2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4" accel="4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3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4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6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14" grpId="0" animBg="1"/>
          <p:bldP spid="3" grpId="0" animBg="1"/>
          <p:bldP spid="5" grpId="0"/>
          <p:bldP spid="9" grpId="0"/>
          <p:bldP spid="10" grpId="0"/>
          <p:bldP spid="11" grpId="0"/>
          <p:bldP spid="12" grpId="0"/>
        </p:bldLst>
      </p:timing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1411864" y="3955247"/>
            <a:ext cx="2502589" cy="1170849"/>
            <a:chOff x="5408083" y="2933595"/>
            <a:chExt cx="2372955" cy="1110199"/>
          </a:xfrm>
        </p:grpSpPr>
        <p:sp>
          <p:nvSpPr>
            <p:cNvPr id="38" name="TextBox 37"/>
            <p:cNvSpPr txBox="1"/>
            <p:nvPr/>
          </p:nvSpPr>
          <p:spPr>
            <a:xfrm>
              <a:off x="6182612" y="2933595"/>
              <a:ext cx="810446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Product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3915950" y="3955247"/>
            <a:ext cx="2502589" cy="1170849"/>
            <a:chOff x="5408083" y="2933595"/>
            <a:chExt cx="2372955" cy="1110199"/>
          </a:xfrm>
        </p:grpSpPr>
        <p:sp>
          <p:nvSpPr>
            <p:cNvPr id="41" name="TextBox 40"/>
            <p:cNvSpPr txBox="1"/>
            <p:nvPr/>
          </p:nvSpPr>
          <p:spPr>
            <a:xfrm>
              <a:off x="6102056" y="2933595"/>
              <a:ext cx="971563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Costumer</a:t>
              </a: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421226" y="3955247"/>
            <a:ext cx="2502589" cy="1170849"/>
            <a:chOff x="5408083" y="2933595"/>
            <a:chExt cx="2372955" cy="1110199"/>
          </a:xfrm>
        </p:grpSpPr>
        <p:sp>
          <p:nvSpPr>
            <p:cNvPr id="44" name="TextBox 43"/>
            <p:cNvSpPr txBox="1"/>
            <p:nvPr/>
          </p:nvSpPr>
          <p:spPr>
            <a:xfrm>
              <a:off x="5945501" y="2933595"/>
              <a:ext cx="1284676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Globalization</a:t>
              </a: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8929189" y="3955247"/>
            <a:ext cx="2502589" cy="1170849"/>
            <a:chOff x="5408083" y="2933595"/>
            <a:chExt cx="2372955" cy="1110199"/>
          </a:xfrm>
        </p:grpSpPr>
        <p:sp>
          <p:nvSpPr>
            <p:cNvPr id="47" name="TextBox 46"/>
            <p:cNvSpPr txBox="1"/>
            <p:nvPr/>
          </p:nvSpPr>
          <p:spPr>
            <a:xfrm>
              <a:off x="6018457" y="2933595"/>
              <a:ext cx="1138760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Advertising</a:t>
              </a: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1357967" y="5452279"/>
            <a:ext cx="10153396" cy="968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stebus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danaime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don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akamare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dimasa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quosam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santLoirem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koler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sit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denima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astebus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daname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don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yakamare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dimasa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qm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sant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porem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denima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ustebus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daname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lovera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dono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pakama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dalaman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manaada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diantarakita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bias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begitu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Dan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manakalaadasebuahpercakapan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yang bias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dijadikan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bahanpertimbangan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266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apapun</a:t>
            </a:r>
            <a:r>
              <a: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</a:t>
            </a:r>
            <a:endParaRPr lang="id-ID" sz="1266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827138" y="2091511"/>
            <a:ext cx="1672693" cy="1946029"/>
            <a:chOff x="1732158" y="1983171"/>
            <a:chExt cx="1586048" cy="1845225"/>
          </a:xfrm>
        </p:grpSpPr>
        <p:sp>
          <p:nvSpPr>
            <p:cNvPr id="5" name="Freeform 4"/>
            <p:cNvSpPr/>
            <p:nvPr/>
          </p:nvSpPr>
          <p:spPr>
            <a:xfrm rot="16200000">
              <a:off x="1649330" y="2159520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7" name="Freeform 6"/>
            <p:cNvSpPr/>
            <p:nvPr/>
          </p:nvSpPr>
          <p:spPr>
            <a:xfrm rot="16200000">
              <a:off x="1648715" y="2066614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8" name="Freeform 61"/>
            <p:cNvSpPr>
              <a:spLocks noEditPoints="1"/>
            </p:cNvSpPr>
            <p:nvPr/>
          </p:nvSpPr>
          <p:spPr bwMode="auto">
            <a:xfrm>
              <a:off x="2189082" y="2358077"/>
              <a:ext cx="671582" cy="527098"/>
            </a:xfrm>
            <a:custGeom>
              <a:avLst/>
              <a:gdLst>
                <a:gd name="T0" fmla="*/ 50 w 106"/>
                <a:gd name="T1" fmla="*/ 11 h 83"/>
                <a:gd name="T2" fmla="*/ 51 w 106"/>
                <a:gd name="T3" fmla="*/ 11 h 83"/>
                <a:gd name="T4" fmla="*/ 51 w 106"/>
                <a:gd name="T5" fmla="*/ 43 h 83"/>
                <a:gd name="T6" fmla="*/ 19 w 106"/>
                <a:gd name="T7" fmla="*/ 27 h 83"/>
                <a:gd name="T8" fmla="*/ 19 w 106"/>
                <a:gd name="T9" fmla="*/ 26 h 83"/>
                <a:gd name="T10" fmla="*/ 55 w 106"/>
                <a:gd name="T11" fmla="*/ 42 h 83"/>
                <a:gd name="T12" fmla="*/ 56 w 106"/>
                <a:gd name="T13" fmla="*/ 43 h 83"/>
                <a:gd name="T14" fmla="*/ 87 w 106"/>
                <a:gd name="T15" fmla="*/ 27 h 83"/>
                <a:gd name="T16" fmla="*/ 56 w 106"/>
                <a:gd name="T17" fmla="*/ 11 h 83"/>
                <a:gd name="T18" fmla="*/ 55 w 106"/>
                <a:gd name="T19" fmla="*/ 11 h 83"/>
                <a:gd name="T20" fmla="*/ 15 w 106"/>
                <a:gd name="T21" fmla="*/ 29 h 83"/>
                <a:gd name="T22" fmla="*/ 1 w 106"/>
                <a:gd name="T23" fmla="*/ 35 h 83"/>
                <a:gd name="T24" fmla="*/ 1 w 106"/>
                <a:gd name="T25" fmla="*/ 37 h 83"/>
                <a:gd name="T26" fmla="*/ 34 w 106"/>
                <a:gd name="T27" fmla="*/ 53 h 83"/>
                <a:gd name="T28" fmla="*/ 48 w 106"/>
                <a:gd name="T29" fmla="*/ 46 h 83"/>
                <a:gd name="T30" fmla="*/ 105 w 106"/>
                <a:gd name="T31" fmla="*/ 16 h 83"/>
                <a:gd name="T32" fmla="*/ 105 w 106"/>
                <a:gd name="T33" fmla="*/ 18 h 83"/>
                <a:gd name="T34" fmla="*/ 91 w 106"/>
                <a:gd name="T35" fmla="*/ 25 h 83"/>
                <a:gd name="T36" fmla="*/ 58 w 106"/>
                <a:gd name="T37" fmla="*/ 8 h 83"/>
                <a:gd name="T38" fmla="*/ 72 w 106"/>
                <a:gd name="T39" fmla="*/ 0 h 83"/>
                <a:gd name="T40" fmla="*/ 105 w 106"/>
                <a:gd name="T41" fmla="*/ 16 h 83"/>
                <a:gd name="T42" fmla="*/ 106 w 106"/>
                <a:gd name="T43" fmla="*/ 36 h 83"/>
                <a:gd name="T44" fmla="*/ 72 w 106"/>
                <a:gd name="T45" fmla="*/ 53 h 83"/>
                <a:gd name="T46" fmla="*/ 58 w 106"/>
                <a:gd name="T47" fmla="*/ 47 h 83"/>
                <a:gd name="T48" fmla="*/ 58 w 106"/>
                <a:gd name="T49" fmla="*/ 45 h 83"/>
                <a:gd name="T50" fmla="*/ 92 w 106"/>
                <a:gd name="T51" fmla="*/ 29 h 83"/>
                <a:gd name="T52" fmla="*/ 48 w 106"/>
                <a:gd name="T53" fmla="*/ 7 h 83"/>
                <a:gd name="T54" fmla="*/ 33 w 106"/>
                <a:gd name="T55" fmla="*/ 0 h 83"/>
                <a:gd name="T56" fmla="*/ 0 w 106"/>
                <a:gd name="T57" fmla="*/ 17 h 83"/>
                <a:gd name="T58" fmla="*/ 14 w 106"/>
                <a:gd name="T59" fmla="*/ 25 h 83"/>
                <a:gd name="T60" fmla="*/ 48 w 106"/>
                <a:gd name="T61" fmla="*/ 9 h 83"/>
                <a:gd name="T62" fmla="*/ 48 w 106"/>
                <a:gd name="T63" fmla="*/ 7 h 83"/>
                <a:gd name="T64" fmla="*/ 55 w 106"/>
                <a:gd name="T65" fmla="*/ 82 h 83"/>
                <a:gd name="T66" fmla="*/ 56 w 106"/>
                <a:gd name="T67" fmla="*/ 83 h 83"/>
                <a:gd name="T68" fmla="*/ 90 w 106"/>
                <a:gd name="T69" fmla="*/ 65 h 83"/>
                <a:gd name="T70" fmla="*/ 89 w 106"/>
                <a:gd name="T71" fmla="*/ 49 h 83"/>
                <a:gd name="T72" fmla="*/ 73 w 106"/>
                <a:gd name="T73" fmla="*/ 57 h 83"/>
                <a:gd name="T74" fmla="*/ 72 w 106"/>
                <a:gd name="T75" fmla="*/ 57 h 83"/>
                <a:gd name="T76" fmla="*/ 56 w 106"/>
                <a:gd name="T77" fmla="*/ 49 h 83"/>
                <a:gd name="T78" fmla="*/ 55 w 106"/>
                <a:gd name="T79" fmla="*/ 50 h 83"/>
                <a:gd name="T80" fmla="*/ 17 w 106"/>
                <a:gd name="T81" fmla="*/ 49 h 83"/>
                <a:gd name="T82" fmla="*/ 33 w 106"/>
                <a:gd name="T83" fmla="*/ 57 h 83"/>
                <a:gd name="T84" fmla="*/ 50 w 106"/>
                <a:gd name="T85" fmla="*/ 49 h 83"/>
                <a:gd name="T86" fmla="*/ 51 w 106"/>
                <a:gd name="T87" fmla="*/ 50 h 83"/>
                <a:gd name="T88" fmla="*/ 51 w 106"/>
                <a:gd name="T89" fmla="*/ 83 h 83"/>
                <a:gd name="T90" fmla="*/ 17 w 106"/>
                <a:gd name="T91" fmla="*/ 66 h 83"/>
                <a:gd name="T92" fmla="*/ 16 w 106"/>
                <a:gd name="T93" fmla="*/ 5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6" h="83">
                  <a:moveTo>
                    <a:pt x="19" y="26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1" y="43"/>
                    <a:pt x="51" y="43"/>
                  </a:cubicBezTo>
                  <a:cubicBezTo>
                    <a:pt x="51" y="43"/>
                    <a:pt x="50" y="43"/>
                    <a:pt x="50" y="43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55" y="11"/>
                  </a:moveTo>
                  <a:cubicBezTo>
                    <a:pt x="55" y="42"/>
                    <a:pt x="55" y="42"/>
                    <a:pt x="55" y="42"/>
                  </a:cubicBezTo>
                  <a:cubicBezTo>
                    <a:pt x="55" y="42"/>
                    <a:pt x="55" y="43"/>
                    <a:pt x="55" y="43"/>
                  </a:cubicBezTo>
                  <a:cubicBezTo>
                    <a:pt x="55" y="43"/>
                    <a:pt x="56" y="43"/>
                    <a:pt x="56" y="43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5" y="11"/>
                    <a:pt x="55" y="11"/>
                    <a:pt x="55" y="11"/>
                  </a:cubicBezTo>
                  <a:close/>
                  <a:moveTo>
                    <a:pt x="48" y="45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6"/>
                    <a:pt x="0" y="36"/>
                    <a:pt x="0" y="36"/>
                  </a:cubicBezTo>
                  <a:cubicBezTo>
                    <a:pt x="0" y="37"/>
                    <a:pt x="1" y="37"/>
                    <a:pt x="1" y="37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4"/>
                    <a:pt x="34" y="54"/>
                    <a:pt x="34" y="53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47"/>
                    <a:pt x="48" y="46"/>
                    <a:pt x="48" y="46"/>
                  </a:cubicBezTo>
                  <a:cubicBezTo>
                    <a:pt x="48" y="45"/>
                    <a:pt x="48" y="45"/>
                    <a:pt x="48" y="45"/>
                  </a:cubicBezTo>
                  <a:close/>
                  <a:moveTo>
                    <a:pt x="105" y="16"/>
                  </a:moveTo>
                  <a:cubicBezTo>
                    <a:pt x="105" y="17"/>
                    <a:pt x="106" y="17"/>
                    <a:pt x="106" y="17"/>
                  </a:cubicBezTo>
                  <a:cubicBezTo>
                    <a:pt x="106" y="18"/>
                    <a:pt x="105" y="18"/>
                    <a:pt x="105" y="18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105" y="16"/>
                    <a:pt x="105" y="16"/>
                    <a:pt x="105" y="16"/>
                  </a:cubicBezTo>
                  <a:close/>
                  <a:moveTo>
                    <a:pt x="105" y="35"/>
                  </a:moveTo>
                  <a:cubicBezTo>
                    <a:pt x="105" y="36"/>
                    <a:pt x="106" y="36"/>
                    <a:pt x="106" y="36"/>
                  </a:cubicBezTo>
                  <a:cubicBezTo>
                    <a:pt x="106" y="37"/>
                    <a:pt x="105" y="37"/>
                    <a:pt x="105" y="37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2" y="54"/>
                    <a:pt x="72" y="54"/>
                    <a:pt x="72" y="53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8" y="47"/>
                    <a:pt x="58" y="46"/>
                    <a:pt x="58" y="46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91" y="29"/>
                    <a:pt x="92" y="29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48" y="7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3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lose/>
                  <a:moveTo>
                    <a:pt x="55" y="50"/>
                  </a:moveTo>
                  <a:cubicBezTo>
                    <a:pt x="55" y="82"/>
                    <a:pt x="55" y="82"/>
                    <a:pt x="55" y="82"/>
                  </a:cubicBezTo>
                  <a:cubicBezTo>
                    <a:pt x="55" y="82"/>
                    <a:pt x="55" y="83"/>
                    <a:pt x="55" y="83"/>
                  </a:cubicBezTo>
                  <a:cubicBezTo>
                    <a:pt x="55" y="83"/>
                    <a:pt x="56" y="83"/>
                    <a:pt x="56" y="83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9" y="66"/>
                    <a:pt x="90" y="66"/>
                    <a:pt x="90" y="65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0"/>
                    <a:pt x="89" y="49"/>
                    <a:pt x="89" y="49"/>
                  </a:cubicBezTo>
                  <a:cubicBezTo>
                    <a:pt x="89" y="49"/>
                    <a:pt x="89" y="49"/>
                    <a:pt x="88" y="49"/>
                  </a:cubicBezTo>
                  <a:cubicBezTo>
                    <a:pt x="73" y="57"/>
                    <a:pt x="73" y="57"/>
                    <a:pt x="73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6" y="49"/>
                    <a:pt x="55" y="49"/>
                    <a:pt x="55" y="49"/>
                  </a:cubicBezTo>
                  <a:cubicBezTo>
                    <a:pt x="55" y="49"/>
                    <a:pt x="55" y="50"/>
                    <a:pt x="55" y="50"/>
                  </a:cubicBezTo>
                  <a:close/>
                  <a:moveTo>
                    <a:pt x="16" y="50"/>
                  </a:moveTo>
                  <a:cubicBezTo>
                    <a:pt x="16" y="50"/>
                    <a:pt x="17" y="49"/>
                    <a:pt x="17" y="49"/>
                  </a:cubicBezTo>
                  <a:cubicBezTo>
                    <a:pt x="17" y="49"/>
                    <a:pt x="17" y="49"/>
                    <a:pt x="18" y="49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50" y="49"/>
                    <a:pt x="51" y="49"/>
                    <a:pt x="51" y="49"/>
                  </a:cubicBezTo>
                  <a:cubicBezTo>
                    <a:pt x="51" y="49"/>
                    <a:pt x="51" y="50"/>
                    <a:pt x="51" y="50"/>
                  </a:cubicBezTo>
                  <a:cubicBezTo>
                    <a:pt x="51" y="82"/>
                    <a:pt x="51" y="82"/>
                    <a:pt x="51" y="82"/>
                  </a:cubicBezTo>
                  <a:cubicBezTo>
                    <a:pt x="51" y="82"/>
                    <a:pt x="51" y="83"/>
                    <a:pt x="51" y="83"/>
                  </a:cubicBezTo>
                  <a:cubicBezTo>
                    <a:pt x="51" y="83"/>
                    <a:pt x="50" y="83"/>
                    <a:pt x="50" y="83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6" y="66"/>
                    <a:pt x="16" y="65"/>
                  </a:cubicBezTo>
                  <a:lnTo>
                    <a:pt x="16" y="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335100" y="2091511"/>
            <a:ext cx="1672045" cy="1949903"/>
            <a:chOff x="4110208" y="1983171"/>
            <a:chExt cx="1585433" cy="1848898"/>
          </a:xfrm>
        </p:grpSpPr>
        <p:sp>
          <p:nvSpPr>
            <p:cNvPr id="4" name="Freeform 3"/>
            <p:cNvSpPr/>
            <p:nvPr/>
          </p:nvSpPr>
          <p:spPr>
            <a:xfrm rot="16200000">
              <a:off x="4026765" y="2163193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 rot="16200000">
              <a:off x="4026765" y="2066614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9" name="Freeform 11"/>
            <p:cNvSpPr>
              <a:spLocks noEditPoints="1"/>
            </p:cNvSpPr>
            <p:nvPr/>
          </p:nvSpPr>
          <p:spPr bwMode="auto">
            <a:xfrm>
              <a:off x="4619781" y="2358077"/>
              <a:ext cx="571344" cy="472924"/>
            </a:xfrm>
            <a:custGeom>
              <a:avLst/>
              <a:gdLst>
                <a:gd name="T0" fmla="*/ 260 w 287"/>
                <a:gd name="T1" fmla="*/ 78 h 237"/>
                <a:gd name="T2" fmla="*/ 244 w 287"/>
                <a:gd name="T3" fmla="*/ 94 h 237"/>
                <a:gd name="T4" fmla="*/ 260 w 287"/>
                <a:gd name="T5" fmla="*/ 111 h 237"/>
                <a:gd name="T6" fmla="*/ 277 w 287"/>
                <a:gd name="T7" fmla="*/ 94 h 237"/>
                <a:gd name="T8" fmla="*/ 260 w 287"/>
                <a:gd name="T9" fmla="*/ 78 h 237"/>
                <a:gd name="T10" fmla="*/ 27 w 287"/>
                <a:gd name="T11" fmla="*/ 78 h 237"/>
                <a:gd name="T12" fmla="*/ 11 w 287"/>
                <a:gd name="T13" fmla="*/ 94 h 237"/>
                <a:gd name="T14" fmla="*/ 27 w 287"/>
                <a:gd name="T15" fmla="*/ 111 h 237"/>
                <a:gd name="T16" fmla="*/ 43 w 287"/>
                <a:gd name="T17" fmla="*/ 94 h 237"/>
                <a:gd name="T18" fmla="*/ 27 w 287"/>
                <a:gd name="T19" fmla="*/ 78 h 237"/>
                <a:gd name="T20" fmla="*/ 212 w 287"/>
                <a:gd name="T21" fmla="*/ 49 h 237"/>
                <a:gd name="T22" fmla="*/ 188 w 287"/>
                <a:gd name="T23" fmla="*/ 73 h 237"/>
                <a:gd name="T24" fmla="*/ 212 w 287"/>
                <a:gd name="T25" fmla="*/ 97 h 237"/>
                <a:gd name="T26" fmla="*/ 236 w 287"/>
                <a:gd name="T27" fmla="*/ 73 h 237"/>
                <a:gd name="T28" fmla="*/ 212 w 287"/>
                <a:gd name="T29" fmla="*/ 49 h 237"/>
                <a:gd name="T30" fmla="*/ 287 w 287"/>
                <a:gd name="T31" fmla="*/ 196 h 237"/>
                <a:gd name="T32" fmla="*/ 259 w 287"/>
                <a:gd name="T33" fmla="*/ 196 h 237"/>
                <a:gd name="T34" fmla="*/ 259 w 287"/>
                <a:gd name="T35" fmla="*/ 145 h 237"/>
                <a:gd name="T36" fmla="*/ 253 w 287"/>
                <a:gd name="T37" fmla="*/ 121 h 237"/>
                <a:gd name="T38" fmla="*/ 260 w 287"/>
                <a:gd name="T39" fmla="*/ 120 h 237"/>
                <a:gd name="T40" fmla="*/ 287 w 287"/>
                <a:gd name="T41" fmla="*/ 147 h 237"/>
                <a:gd name="T42" fmla="*/ 287 w 287"/>
                <a:gd name="T43" fmla="*/ 196 h 237"/>
                <a:gd name="T44" fmla="*/ 75 w 287"/>
                <a:gd name="T45" fmla="*/ 49 h 237"/>
                <a:gd name="T46" fmla="*/ 51 w 287"/>
                <a:gd name="T47" fmla="*/ 73 h 237"/>
                <a:gd name="T48" fmla="*/ 75 w 287"/>
                <a:gd name="T49" fmla="*/ 97 h 237"/>
                <a:gd name="T50" fmla="*/ 99 w 287"/>
                <a:gd name="T51" fmla="*/ 73 h 237"/>
                <a:gd name="T52" fmla="*/ 75 w 287"/>
                <a:gd name="T53" fmla="*/ 49 h 237"/>
                <a:gd name="T54" fmla="*/ 27 w 287"/>
                <a:gd name="T55" fmla="*/ 120 h 237"/>
                <a:gd name="T56" fmla="*/ 34 w 287"/>
                <a:gd name="T57" fmla="*/ 121 h 237"/>
                <a:gd name="T58" fmla="*/ 28 w 287"/>
                <a:gd name="T59" fmla="*/ 145 h 237"/>
                <a:gd name="T60" fmla="*/ 28 w 287"/>
                <a:gd name="T61" fmla="*/ 196 h 237"/>
                <a:gd name="T62" fmla="*/ 0 w 287"/>
                <a:gd name="T63" fmla="*/ 196 h 237"/>
                <a:gd name="T64" fmla="*/ 0 w 287"/>
                <a:gd name="T65" fmla="*/ 147 h 237"/>
                <a:gd name="T66" fmla="*/ 27 w 287"/>
                <a:gd name="T67" fmla="*/ 120 h 237"/>
                <a:gd name="T68" fmla="*/ 144 w 287"/>
                <a:gd name="T69" fmla="*/ 0 h 237"/>
                <a:gd name="T70" fmla="*/ 108 w 287"/>
                <a:gd name="T71" fmla="*/ 36 h 237"/>
                <a:gd name="T72" fmla="*/ 144 w 287"/>
                <a:gd name="T73" fmla="*/ 72 h 237"/>
                <a:gd name="T74" fmla="*/ 179 w 287"/>
                <a:gd name="T75" fmla="*/ 36 h 237"/>
                <a:gd name="T76" fmla="*/ 144 w 287"/>
                <a:gd name="T77" fmla="*/ 0 h 237"/>
                <a:gd name="T78" fmla="*/ 251 w 287"/>
                <a:gd name="T79" fmla="*/ 214 h 237"/>
                <a:gd name="T80" fmla="*/ 208 w 287"/>
                <a:gd name="T81" fmla="*/ 214 h 237"/>
                <a:gd name="T82" fmla="*/ 208 w 287"/>
                <a:gd name="T83" fmla="*/ 137 h 237"/>
                <a:gd name="T84" fmla="*/ 201 w 287"/>
                <a:gd name="T85" fmla="*/ 108 h 237"/>
                <a:gd name="T86" fmla="*/ 212 w 287"/>
                <a:gd name="T87" fmla="*/ 106 h 237"/>
                <a:gd name="T88" fmla="*/ 251 w 287"/>
                <a:gd name="T89" fmla="*/ 145 h 237"/>
                <a:gd name="T90" fmla="*/ 251 w 287"/>
                <a:gd name="T91" fmla="*/ 214 h 237"/>
                <a:gd name="T92" fmla="*/ 79 w 287"/>
                <a:gd name="T93" fmla="*/ 137 h 237"/>
                <a:gd name="T94" fmla="*/ 79 w 287"/>
                <a:gd name="T95" fmla="*/ 214 h 237"/>
                <a:gd name="T96" fmla="*/ 37 w 287"/>
                <a:gd name="T97" fmla="*/ 214 h 237"/>
                <a:gd name="T98" fmla="*/ 37 w 287"/>
                <a:gd name="T99" fmla="*/ 145 h 237"/>
                <a:gd name="T100" fmla="*/ 75 w 287"/>
                <a:gd name="T101" fmla="*/ 106 h 237"/>
                <a:gd name="T102" fmla="*/ 86 w 287"/>
                <a:gd name="T103" fmla="*/ 108 h 237"/>
                <a:gd name="T104" fmla="*/ 79 w 287"/>
                <a:gd name="T105" fmla="*/ 137 h 237"/>
                <a:gd name="T106" fmla="*/ 88 w 287"/>
                <a:gd name="T107" fmla="*/ 237 h 237"/>
                <a:gd name="T108" fmla="*/ 200 w 287"/>
                <a:gd name="T109" fmla="*/ 237 h 237"/>
                <a:gd name="T110" fmla="*/ 200 w 287"/>
                <a:gd name="T111" fmla="*/ 137 h 237"/>
                <a:gd name="T112" fmla="*/ 144 w 287"/>
                <a:gd name="T113" fmla="*/ 81 h 237"/>
                <a:gd name="T114" fmla="*/ 88 w 287"/>
                <a:gd name="T115" fmla="*/ 137 h 237"/>
                <a:gd name="T116" fmla="*/ 88 w 287"/>
                <a:gd name="T117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7" h="237">
                  <a:moveTo>
                    <a:pt x="260" y="78"/>
                  </a:moveTo>
                  <a:cubicBezTo>
                    <a:pt x="251" y="78"/>
                    <a:pt x="244" y="85"/>
                    <a:pt x="244" y="94"/>
                  </a:cubicBezTo>
                  <a:cubicBezTo>
                    <a:pt x="244" y="103"/>
                    <a:pt x="251" y="111"/>
                    <a:pt x="260" y="111"/>
                  </a:cubicBezTo>
                  <a:cubicBezTo>
                    <a:pt x="269" y="111"/>
                    <a:pt x="277" y="103"/>
                    <a:pt x="277" y="94"/>
                  </a:cubicBezTo>
                  <a:cubicBezTo>
                    <a:pt x="277" y="85"/>
                    <a:pt x="269" y="78"/>
                    <a:pt x="260" y="78"/>
                  </a:cubicBezTo>
                  <a:close/>
                  <a:moveTo>
                    <a:pt x="27" y="78"/>
                  </a:moveTo>
                  <a:cubicBezTo>
                    <a:pt x="18" y="78"/>
                    <a:pt x="11" y="85"/>
                    <a:pt x="11" y="94"/>
                  </a:cubicBezTo>
                  <a:cubicBezTo>
                    <a:pt x="11" y="103"/>
                    <a:pt x="18" y="111"/>
                    <a:pt x="27" y="111"/>
                  </a:cubicBezTo>
                  <a:cubicBezTo>
                    <a:pt x="36" y="111"/>
                    <a:pt x="43" y="103"/>
                    <a:pt x="43" y="94"/>
                  </a:cubicBezTo>
                  <a:cubicBezTo>
                    <a:pt x="43" y="85"/>
                    <a:pt x="36" y="78"/>
                    <a:pt x="27" y="78"/>
                  </a:cubicBezTo>
                  <a:close/>
                  <a:moveTo>
                    <a:pt x="212" y="49"/>
                  </a:moveTo>
                  <a:cubicBezTo>
                    <a:pt x="199" y="49"/>
                    <a:pt x="188" y="59"/>
                    <a:pt x="188" y="73"/>
                  </a:cubicBezTo>
                  <a:cubicBezTo>
                    <a:pt x="188" y="86"/>
                    <a:pt x="199" y="97"/>
                    <a:pt x="212" y="97"/>
                  </a:cubicBezTo>
                  <a:cubicBezTo>
                    <a:pt x="225" y="97"/>
                    <a:pt x="236" y="86"/>
                    <a:pt x="236" y="73"/>
                  </a:cubicBezTo>
                  <a:cubicBezTo>
                    <a:pt x="236" y="59"/>
                    <a:pt x="225" y="49"/>
                    <a:pt x="212" y="49"/>
                  </a:cubicBezTo>
                  <a:close/>
                  <a:moveTo>
                    <a:pt x="287" y="196"/>
                  </a:moveTo>
                  <a:cubicBezTo>
                    <a:pt x="259" y="196"/>
                    <a:pt x="259" y="196"/>
                    <a:pt x="259" y="196"/>
                  </a:cubicBezTo>
                  <a:cubicBezTo>
                    <a:pt x="259" y="145"/>
                    <a:pt x="259" y="145"/>
                    <a:pt x="259" y="145"/>
                  </a:cubicBezTo>
                  <a:cubicBezTo>
                    <a:pt x="259" y="136"/>
                    <a:pt x="257" y="128"/>
                    <a:pt x="253" y="121"/>
                  </a:cubicBezTo>
                  <a:cubicBezTo>
                    <a:pt x="255" y="120"/>
                    <a:pt x="258" y="120"/>
                    <a:pt x="260" y="120"/>
                  </a:cubicBezTo>
                  <a:cubicBezTo>
                    <a:pt x="275" y="120"/>
                    <a:pt x="287" y="132"/>
                    <a:pt x="287" y="147"/>
                  </a:cubicBezTo>
                  <a:lnTo>
                    <a:pt x="287" y="196"/>
                  </a:lnTo>
                  <a:close/>
                  <a:moveTo>
                    <a:pt x="75" y="49"/>
                  </a:moveTo>
                  <a:cubicBezTo>
                    <a:pt x="62" y="49"/>
                    <a:pt x="51" y="59"/>
                    <a:pt x="51" y="73"/>
                  </a:cubicBezTo>
                  <a:cubicBezTo>
                    <a:pt x="51" y="86"/>
                    <a:pt x="62" y="97"/>
                    <a:pt x="75" y="97"/>
                  </a:cubicBezTo>
                  <a:cubicBezTo>
                    <a:pt x="88" y="97"/>
                    <a:pt x="99" y="86"/>
                    <a:pt x="99" y="73"/>
                  </a:cubicBezTo>
                  <a:cubicBezTo>
                    <a:pt x="99" y="59"/>
                    <a:pt x="88" y="49"/>
                    <a:pt x="75" y="49"/>
                  </a:cubicBezTo>
                  <a:close/>
                  <a:moveTo>
                    <a:pt x="27" y="120"/>
                  </a:moveTo>
                  <a:cubicBezTo>
                    <a:pt x="29" y="120"/>
                    <a:pt x="32" y="120"/>
                    <a:pt x="34" y="121"/>
                  </a:cubicBezTo>
                  <a:cubicBezTo>
                    <a:pt x="30" y="128"/>
                    <a:pt x="28" y="136"/>
                    <a:pt x="28" y="145"/>
                  </a:cubicBezTo>
                  <a:cubicBezTo>
                    <a:pt x="28" y="196"/>
                    <a:pt x="28" y="196"/>
                    <a:pt x="2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32"/>
                    <a:pt x="12" y="120"/>
                    <a:pt x="27" y="120"/>
                  </a:cubicBezTo>
                  <a:close/>
                  <a:moveTo>
                    <a:pt x="144" y="0"/>
                  </a:moveTo>
                  <a:cubicBezTo>
                    <a:pt x="124" y="0"/>
                    <a:pt x="108" y="16"/>
                    <a:pt x="108" y="36"/>
                  </a:cubicBezTo>
                  <a:cubicBezTo>
                    <a:pt x="108" y="56"/>
                    <a:pt x="124" y="72"/>
                    <a:pt x="144" y="72"/>
                  </a:cubicBezTo>
                  <a:cubicBezTo>
                    <a:pt x="163" y="72"/>
                    <a:pt x="179" y="56"/>
                    <a:pt x="179" y="36"/>
                  </a:cubicBezTo>
                  <a:cubicBezTo>
                    <a:pt x="179" y="16"/>
                    <a:pt x="163" y="0"/>
                    <a:pt x="144" y="0"/>
                  </a:cubicBezTo>
                  <a:close/>
                  <a:moveTo>
                    <a:pt x="251" y="214"/>
                  </a:moveTo>
                  <a:cubicBezTo>
                    <a:pt x="208" y="214"/>
                    <a:pt x="208" y="214"/>
                    <a:pt x="208" y="214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27"/>
                    <a:pt x="206" y="117"/>
                    <a:pt x="201" y="108"/>
                  </a:cubicBezTo>
                  <a:cubicBezTo>
                    <a:pt x="205" y="107"/>
                    <a:pt x="208" y="106"/>
                    <a:pt x="212" y="106"/>
                  </a:cubicBezTo>
                  <a:cubicBezTo>
                    <a:pt x="233" y="106"/>
                    <a:pt x="251" y="124"/>
                    <a:pt x="251" y="145"/>
                  </a:cubicBezTo>
                  <a:lnTo>
                    <a:pt x="251" y="214"/>
                  </a:lnTo>
                  <a:close/>
                  <a:moveTo>
                    <a:pt x="79" y="137"/>
                  </a:moveTo>
                  <a:cubicBezTo>
                    <a:pt x="79" y="214"/>
                    <a:pt x="79" y="214"/>
                    <a:pt x="79" y="214"/>
                  </a:cubicBezTo>
                  <a:cubicBezTo>
                    <a:pt x="37" y="214"/>
                    <a:pt x="37" y="214"/>
                    <a:pt x="37" y="214"/>
                  </a:cubicBezTo>
                  <a:cubicBezTo>
                    <a:pt x="37" y="145"/>
                    <a:pt x="37" y="145"/>
                    <a:pt x="37" y="145"/>
                  </a:cubicBezTo>
                  <a:cubicBezTo>
                    <a:pt x="37" y="124"/>
                    <a:pt x="54" y="106"/>
                    <a:pt x="75" y="106"/>
                  </a:cubicBezTo>
                  <a:cubicBezTo>
                    <a:pt x="79" y="106"/>
                    <a:pt x="83" y="107"/>
                    <a:pt x="86" y="108"/>
                  </a:cubicBezTo>
                  <a:cubicBezTo>
                    <a:pt x="81" y="117"/>
                    <a:pt x="79" y="127"/>
                    <a:pt x="79" y="137"/>
                  </a:cubicBezTo>
                  <a:close/>
                  <a:moveTo>
                    <a:pt x="88" y="237"/>
                  </a:moveTo>
                  <a:cubicBezTo>
                    <a:pt x="200" y="237"/>
                    <a:pt x="200" y="237"/>
                    <a:pt x="200" y="2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06"/>
                    <a:pt x="174" y="81"/>
                    <a:pt x="144" y="81"/>
                  </a:cubicBezTo>
                  <a:cubicBezTo>
                    <a:pt x="113" y="81"/>
                    <a:pt x="88" y="106"/>
                    <a:pt x="88" y="137"/>
                  </a:cubicBezTo>
                  <a:lnTo>
                    <a:pt x="88" y="2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843063" y="2091510"/>
            <a:ext cx="1672045" cy="1949903"/>
            <a:chOff x="6488259" y="1983170"/>
            <a:chExt cx="1585433" cy="1848898"/>
          </a:xfrm>
        </p:grpSpPr>
        <p:sp>
          <p:nvSpPr>
            <p:cNvPr id="3" name="Freeform 2"/>
            <p:cNvSpPr/>
            <p:nvPr/>
          </p:nvSpPr>
          <p:spPr>
            <a:xfrm rot="16200000">
              <a:off x="6404816" y="2163192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6200000">
              <a:off x="6404816" y="2066613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9" name="Freeform 37"/>
            <p:cNvSpPr>
              <a:spLocks noEditPoints="1"/>
            </p:cNvSpPr>
            <p:nvPr/>
          </p:nvSpPr>
          <p:spPr bwMode="auto">
            <a:xfrm>
              <a:off x="6998585" y="2328809"/>
              <a:ext cx="573790" cy="569813"/>
            </a:xfrm>
            <a:custGeom>
              <a:avLst/>
              <a:gdLst>
                <a:gd name="T0" fmla="*/ 0 w 120"/>
                <a:gd name="T1" fmla="*/ 60 h 120"/>
                <a:gd name="T2" fmla="*/ 120 w 120"/>
                <a:gd name="T3" fmla="*/ 60 h 120"/>
                <a:gd name="T4" fmla="*/ 83 w 120"/>
                <a:gd name="T5" fmla="*/ 24 h 120"/>
                <a:gd name="T6" fmla="*/ 86 w 120"/>
                <a:gd name="T7" fmla="*/ 14 h 120"/>
                <a:gd name="T8" fmla="*/ 86 w 120"/>
                <a:gd name="T9" fmla="*/ 28 h 120"/>
                <a:gd name="T10" fmla="*/ 47 w 120"/>
                <a:gd name="T11" fmla="*/ 77 h 120"/>
                <a:gd name="T12" fmla="*/ 41 w 120"/>
                <a:gd name="T13" fmla="*/ 88 h 120"/>
                <a:gd name="T14" fmla="*/ 38 w 120"/>
                <a:gd name="T15" fmla="*/ 95 h 120"/>
                <a:gd name="T16" fmla="*/ 37 w 120"/>
                <a:gd name="T17" fmla="*/ 110 h 120"/>
                <a:gd name="T18" fmla="*/ 31 w 120"/>
                <a:gd name="T19" fmla="*/ 99 h 120"/>
                <a:gd name="T20" fmla="*/ 26 w 120"/>
                <a:gd name="T21" fmla="*/ 89 h 120"/>
                <a:gd name="T22" fmla="*/ 17 w 120"/>
                <a:gd name="T23" fmla="*/ 82 h 120"/>
                <a:gd name="T24" fmla="*/ 16 w 120"/>
                <a:gd name="T25" fmla="*/ 68 h 120"/>
                <a:gd name="T26" fmla="*/ 15 w 120"/>
                <a:gd name="T27" fmla="*/ 60 h 120"/>
                <a:gd name="T28" fmla="*/ 10 w 120"/>
                <a:gd name="T29" fmla="*/ 54 h 120"/>
                <a:gd name="T30" fmla="*/ 10 w 120"/>
                <a:gd name="T31" fmla="*/ 45 h 120"/>
                <a:gd name="T32" fmla="*/ 38 w 120"/>
                <a:gd name="T33" fmla="*/ 20 h 120"/>
                <a:gd name="T34" fmla="*/ 31 w 120"/>
                <a:gd name="T35" fmla="*/ 20 h 120"/>
                <a:gd name="T36" fmla="*/ 28 w 120"/>
                <a:gd name="T37" fmla="*/ 26 h 120"/>
                <a:gd name="T38" fmla="*/ 32 w 120"/>
                <a:gd name="T39" fmla="*/ 28 h 120"/>
                <a:gd name="T40" fmla="*/ 31 w 120"/>
                <a:gd name="T41" fmla="*/ 24 h 120"/>
                <a:gd name="T42" fmla="*/ 47 w 120"/>
                <a:gd name="T43" fmla="*/ 30 h 120"/>
                <a:gd name="T44" fmla="*/ 41 w 120"/>
                <a:gd name="T45" fmla="*/ 34 h 120"/>
                <a:gd name="T46" fmla="*/ 37 w 120"/>
                <a:gd name="T47" fmla="*/ 36 h 120"/>
                <a:gd name="T48" fmla="*/ 38 w 120"/>
                <a:gd name="T49" fmla="*/ 43 h 120"/>
                <a:gd name="T50" fmla="*/ 33 w 120"/>
                <a:gd name="T51" fmla="*/ 49 h 120"/>
                <a:gd name="T52" fmla="*/ 29 w 120"/>
                <a:gd name="T53" fmla="*/ 51 h 120"/>
                <a:gd name="T54" fmla="*/ 21 w 120"/>
                <a:gd name="T55" fmla="*/ 49 h 120"/>
                <a:gd name="T56" fmla="*/ 15 w 120"/>
                <a:gd name="T57" fmla="*/ 54 h 120"/>
                <a:gd name="T58" fmla="*/ 16 w 120"/>
                <a:gd name="T59" fmla="*/ 58 h 120"/>
                <a:gd name="T60" fmla="*/ 27 w 120"/>
                <a:gd name="T61" fmla="*/ 62 h 120"/>
                <a:gd name="T62" fmla="*/ 41 w 120"/>
                <a:gd name="T63" fmla="*/ 66 h 120"/>
                <a:gd name="T64" fmla="*/ 47 w 120"/>
                <a:gd name="T65" fmla="*/ 77 h 120"/>
                <a:gd name="T66" fmla="*/ 55 w 120"/>
                <a:gd name="T67" fmla="*/ 21 h 120"/>
                <a:gd name="T68" fmla="*/ 44 w 120"/>
                <a:gd name="T69" fmla="*/ 15 h 120"/>
                <a:gd name="T70" fmla="*/ 63 w 120"/>
                <a:gd name="T71" fmla="*/ 10 h 120"/>
                <a:gd name="T72" fmla="*/ 107 w 120"/>
                <a:gd name="T73" fmla="*/ 62 h 120"/>
                <a:gd name="T74" fmla="*/ 92 w 120"/>
                <a:gd name="T75" fmla="*/ 102 h 120"/>
                <a:gd name="T76" fmla="*/ 91 w 120"/>
                <a:gd name="T77" fmla="*/ 92 h 120"/>
                <a:gd name="T78" fmla="*/ 84 w 120"/>
                <a:gd name="T79" fmla="*/ 81 h 120"/>
                <a:gd name="T80" fmla="*/ 66 w 120"/>
                <a:gd name="T81" fmla="*/ 67 h 120"/>
                <a:gd name="T82" fmla="*/ 97 w 120"/>
                <a:gd name="T83" fmla="*/ 56 h 120"/>
                <a:gd name="T84" fmla="*/ 105 w 120"/>
                <a:gd name="T85" fmla="*/ 49 h 120"/>
                <a:gd name="T86" fmla="*/ 93 w 120"/>
                <a:gd name="T87" fmla="*/ 39 h 120"/>
                <a:gd name="T88" fmla="*/ 91 w 120"/>
                <a:gd name="T89" fmla="*/ 52 h 120"/>
                <a:gd name="T90" fmla="*/ 79 w 120"/>
                <a:gd name="T91" fmla="*/ 49 h 120"/>
                <a:gd name="T92" fmla="*/ 73 w 120"/>
                <a:gd name="T93" fmla="*/ 44 h 120"/>
                <a:gd name="T94" fmla="*/ 76 w 120"/>
                <a:gd name="T95" fmla="*/ 35 h 120"/>
                <a:gd name="T96" fmla="*/ 90 w 120"/>
                <a:gd name="T97" fmla="*/ 36 h 120"/>
                <a:gd name="T98" fmla="*/ 100 w 120"/>
                <a:gd name="T99" fmla="*/ 36 h 120"/>
                <a:gd name="T100" fmla="*/ 105 w 120"/>
                <a:gd name="T101" fmla="*/ 32 h 120"/>
                <a:gd name="T102" fmla="*/ 110 w 120"/>
                <a:gd name="T103" fmla="*/ 57 h 120"/>
                <a:gd name="T104" fmla="*/ 107 w 120"/>
                <a:gd name="T105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0" h="120">
                  <a:moveTo>
                    <a:pt x="60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93" y="120"/>
                    <a:pt x="120" y="93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lose/>
                  <a:moveTo>
                    <a:pt x="83" y="24"/>
                  </a:moveTo>
                  <a:cubicBezTo>
                    <a:pt x="87" y="21"/>
                    <a:pt x="87" y="21"/>
                    <a:pt x="87" y="21"/>
                  </a:cubicBezTo>
                  <a:cubicBezTo>
                    <a:pt x="87" y="21"/>
                    <a:pt x="85" y="17"/>
                    <a:pt x="86" y="14"/>
                  </a:cubicBezTo>
                  <a:cubicBezTo>
                    <a:pt x="87" y="14"/>
                    <a:pt x="91" y="16"/>
                    <a:pt x="94" y="20"/>
                  </a:cubicBezTo>
                  <a:cubicBezTo>
                    <a:pt x="92" y="29"/>
                    <a:pt x="86" y="28"/>
                    <a:pt x="86" y="28"/>
                  </a:cubicBezTo>
                  <a:cubicBezTo>
                    <a:pt x="86" y="28"/>
                    <a:pt x="82" y="28"/>
                    <a:pt x="83" y="24"/>
                  </a:cubicBezTo>
                  <a:close/>
                  <a:moveTo>
                    <a:pt x="47" y="77"/>
                  </a:moveTo>
                  <a:cubicBezTo>
                    <a:pt x="46" y="78"/>
                    <a:pt x="45" y="81"/>
                    <a:pt x="44" y="84"/>
                  </a:cubicBezTo>
                  <a:cubicBezTo>
                    <a:pt x="43" y="86"/>
                    <a:pt x="42" y="87"/>
                    <a:pt x="41" y="88"/>
                  </a:cubicBezTo>
                  <a:cubicBezTo>
                    <a:pt x="39" y="89"/>
                    <a:pt x="39" y="91"/>
                    <a:pt x="39" y="91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38" y="95"/>
                    <a:pt x="39" y="99"/>
                    <a:pt x="40" y="100"/>
                  </a:cubicBezTo>
                  <a:cubicBezTo>
                    <a:pt x="40" y="102"/>
                    <a:pt x="37" y="110"/>
                    <a:pt x="37" y="110"/>
                  </a:cubicBezTo>
                  <a:cubicBezTo>
                    <a:pt x="34" y="109"/>
                    <a:pt x="33" y="106"/>
                    <a:pt x="32" y="104"/>
                  </a:cubicBezTo>
                  <a:cubicBezTo>
                    <a:pt x="32" y="102"/>
                    <a:pt x="30" y="101"/>
                    <a:pt x="31" y="99"/>
                  </a:cubicBezTo>
                  <a:cubicBezTo>
                    <a:pt x="31" y="96"/>
                    <a:pt x="29" y="95"/>
                    <a:pt x="28" y="94"/>
                  </a:cubicBezTo>
                  <a:cubicBezTo>
                    <a:pt x="27" y="92"/>
                    <a:pt x="26" y="90"/>
                    <a:pt x="26" y="89"/>
                  </a:cubicBezTo>
                  <a:cubicBezTo>
                    <a:pt x="26" y="88"/>
                    <a:pt x="23" y="86"/>
                    <a:pt x="23" y="86"/>
                  </a:cubicBezTo>
                  <a:cubicBezTo>
                    <a:pt x="23" y="86"/>
                    <a:pt x="18" y="83"/>
                    <a:pt x="17" y="82"/>
                  </a:cubicBezTo>
                  <a:cubicBezTo>
                    <a:pt x="16" y="81"/>
                    <a:pt x="15" y="77"/>
                    <a:pt x="15" y="75"/>
                  </a:cubicBezTo>
                  <a:cubicBezTo>
                    <a:pt x="15" y="73"/>
                    <a:pt x="16" y="68"/>
                    <a:pt x="16" y="68"/>
                  </a:cubicBezTo>
                  <a:cubicBezTo>
                    <a:pt x="16" y="68"/>
                    <a:pt x="18" y="66"/>
                    <a:pt x="17" y="65"/>
                  </a:cubicBezTo>
                  <a:cubicBezTo>
                    <a:pt x="15" y="64"/>
                    <a:pt x="15" y="60"/>
                    <a:pt x="15" y="60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1" y="55"/>
                    <a:pt x="10" y="54"/>
                  </a:cubicBezTo>
                  <a:cubicBezTo>
                    <a:pt x="10" y="52"/>
                    <a:pt x="10" y="51"/>
                    <a:pt x="11" y="50"/>
                  </a:cubicBezTo>
                  <a:cubicBezTo>
                    <a:pt x="11" y="49"/>
                    <a:pt x="10" y="46"/>
                    <a:pt x="10" y="45"/>
                  </a:cubicBezTo>
                  <a:cubicBezTo>
                    <a:pt x="20" y="20"/>
                    <a:pt x="37" y="15"/>
                    <a:pt x="37" y="15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5" y="21"/>
                    <a:pt x="34" y="21"/>
                  </a:cubicBezTo>
                  <a:cubicBezTo>
                    <a:pt x="32" y="20"/>
                    <a:pt x="31" y="20"/>
                    <a:pt x="31" y="20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9" y="23"/>
                    <a:pt x="28" y="25"/>
                    <a:pt x="28" y="26"/>
                  </a:cubicBezTo>
                  <a:cubicBezTo>
                    <a:pt x="28" y="27"/>
                    <a:pt x="29" y="29"/>
                    <a:pt x="29" y="29"/>
                  </a:cubicBezTo>
                  <a:cubicBezTo>
                    <a:pt x="29" y="29"/>
                    <a:pt x="32" y="29"/>
                    <a:pt x="32" y="28"/>
                  </a:cubicBezTo>
                  <a:cubicBezTo>
                    <a:pt x="32" y="27"/>
                    <a:pt x="32" y="26"/>
                    <a:pt x="32" y="26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4" y="23"/>
                    <a:pt x="40" y="24"/>
                  </a:cubicBezTo>
                  <a:cubicBezTo>
                    <a:pt x="47" y="24"/>
                    <a:pt x="44" y="29"/>
                    <a:pt x="47" y="30"/>
                  </a:cubicBezTo>
                  <a:cubicBezTo>
                    <a:pt x="50" y="31"/>
                    <a:pt x="45" y="35"/>
                    <a:pt x="44" y="37"/>
                  </a:cubicBezTo>
                  <a:cubicBezTo>
                    <a:pt x="43" y="39"/>
                    <a:pt x="41" y="34"/>
                    <a:pt x="41" y="34"/>
                  </a:cubicBezTo>
                  <a:cubicBezTo>
                    <a:pt x="41" y="34"/>
                    <a:pt x="43" y="32"/>
                    <a:pt x="40" y="32"/>
                  </a:cubicBezTo>
                  <a:cubicBezTo>
                    <a:pt x="37" y="31"/>
                    <a:pt x="35" y="36"/>
                    <a:pt x="37" y="36"/>
                  </a:cubicBezTo>
                  <a:cubicBezTo>
                    <a:pt x="38" y="36"/>
                    <a:pt x="40" y="38"/>
                    <a:pt x="39" y="39"/>
                  </a:cubicBezTo>
                  <a:cubicBezTo>
                    <a:pt x="39" y="40"/>
                    <a:pt x="39" y="40"/>
                    <a:pt x="38" y="43"/>
                  </a:cubicBezTo>
                  <a:cubicBezTo>
                    <a:pt x="36" y="46"/>
                    <a:pt x="34" y="48"/>
                    <a:pt x="34" y="48"/>
                  </a:cubicBezTo>
                  <a:cubicBezTo>
                    <a:pt x="34" y="48"/>
                    <a:pt x="32" y="47"/>
                    <a:pt x="33" y="49"/>
                  </a:cubicBezTo>
                  <a:cubicBezTo>
                    <a:pt x="34" y="51"/>
                    <a:pt x="33" y="54"/>
                    <a:pt x="33" y="55"/>
                  </a:cubicBezTo>
                  <a:cubicBezTo>
                    <a:pt x="33" y="57"/>
                    <a:pt x="29" y="54"/>
                    <a:pt x="29" y="51"/>
                  </a:cubicBezTo>
                  <a:cubicBezTo>
                    <a:pt x="28" y="48"/>
                    <a:pt x="25" y="51"/>
                    <a:pt x="24" y="51"/>
                  </a:cubicBezTo>
                  <a:cubicBezTo>
                    <a:pt x="23" y="51"/>
                    <a:pt x="21" y="50"/>
                    <a:pt x="21" y="49"/>
                  </a:cubicBezTo>
                  <a:cubicBezTo>
                    <a:pt x="20" y="48"/>
                    <a:pt x="15" y="52"/>
                    <a:pt x="14" y="52"/>
                  </a:cubicBezTo>
                  <a:cubicBezTo>
                    <a:pt x="13" y="53"/>
                    <a:pt x="13" y="55"/>
                    <a:pt x="15" y="54"/>
                  </a:cubicBezTo>
                  <a:cubicBezTo>
                    <a:pt x="17" y="53"/>
                    <a:pt x="19" y="54"/>
                    <a:pt x="19" y="56"/>
                  </a:cubicBezTo>
                  <a:cubicBezTo>
                    <a:pt x="18" y="58"/>
                    <a:pt x="16" y="57"/>
                    <a:pt x="16" y="58"/>
                  </a:cubicBezTo>
                  <a:cubicBezTo>
                    <a:pt x="17" y="60"/>
                    <a:pt x="19" y="61"/>
                    <a:pt x="19" y="63"/>
                  </a:cubicBezTo>
                  <a:cubicBezTo>
                    <a:pt x="20" y="65"/>
                    <a:pt x="25" y="63"/>
                    <a:pt x="27" y="62"/>
                  </a:cubicBezTo>
                  <a:cubicBezTo>
                    <a:pt x="28" y="62"/>
                    <a:pt x="33" y="61"/>
                    <a:pt x="33" y="63"/>
                  </a:cubicBezTo>
                  <a:cubicBezTo>
                    <a:pt x="34" y="65"/>
                    <a:pt x="39" y="66"/>
                    <a:pt x="41" y="66"/>
                  </a:cubicBezTo>
                  <a:cubicBezTo>
                    <a:pt x="43" y="67"/>
                    <a:pt x="46" y="67"/>
                    <a:pt x="49" y="69"/>
                  </a:cubicBezTo>
                  <a:cubicBezTo>
                    <a:pt x="51" y="72"/>
                    <a:pt x="47" y="76"/>
                    <a:pt x="47" y="77"/>
                  </a:cubicBezTo>
                  <a:close/>
                  <a:moveTo>
                    <a:pt x="59" y="14"/>
                  </a:moveTo>
                  <a:cubicBezTo>
                    <a:pt x="58" y="17"/>
                    <a:pt x="54" y="20"/>
                    <a:pt x="55" y="21"/>
                  </a:cubicBezTo>
                  <a:cubicBezTo>
                    <a:pt x="55" y="22"/>
                    <a:pt x="55" y="27"/>
                    <a:pt x="51" y="23"/>
                  </a:cubicBezTo>
                  <a:cubicBezTo>
                    <a:pt x="47" y="19"/>
                    <a:pt x="43" y="18"/>
                    <a:pt x="44" y="15"/>
                  </a:cubicBezTo>
                  <a:cubicBezTo>
                    <a:pt x="44" y="14"/>
                    <a:pt x="48" y="14"/>
                    <a:pt x="48" y="13"/>
                  </a:cubicBezTo>
                  <a:cubicBezTo>
                    <a:pt x="53" y="7"/>
                    <a:pt x="62" y="8"/>
                    <a:pt x="63" y="10"/>
                  </a:cubicBezTo>
                  <a:cubicBezTo>
                    <a:pt x="61" y="12"/>
                    <a:pt x="59" y="11"/>
                    <a:pt x="59" y="14"/>
                  </a:cubicBezTo>
                  <a:close/>
                  <a:moveTo>
                    <a:pt x="107" y="62"/>
                  </a:moveTo>
                  <a:cubicBezTo>
                    <a:pt x="107" y="62"/>
                    <a:pt x="109" y="65"/>
                    <a:pt x="112" y="65"/>
                  </a:cubicBezTo>
                  <a:cubicBezTo>
                    <a:pt x="110" y="87"/>
                    <a:pt x="92" y="102"/>
                    <a:pt x="92" y="102"/>
                  </a:cubicBezTo>
                  <a:cubicBezTo>
                    <a:pt x="89" y="99"/>
                    <a:pt x="90" y="96"/>
                    <a:pt x="90" y="96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85"/>
                    <a:pt x="91" y="85"/>
                    <a:pt x="91" y="85"/>
                  </a:cubicBezTo>
                  <a:cubicBezTo>
                    <a:pt x="91" y="85"/>
                    <a:pt x="91" y="77"/>
                    <a:pt x="84" y="81"/>
                  </a:cubicBezTo>
                  <a:cubicBezTo>
                    <a:pt x="77" y="83"/>
                    <a:pt x="80" y="83"/>
                    <a:pt x="72" y="83"/>
                  </a:cubicBezTo>
                  <a:cubicBezTo>
                    <a:pt x="64" y="84"/>
                    <a:pt x="66" y="67"/>
                    <a:pt x="66" y="67"/>
                  </a:cubicBezTo>
                  <a:cubicBezTo>
                    <a:pt x="66" y="43"/>
                    <a:pt x="84" y="61"/>
                    <a:pt x="84" y="61"/>
                  </a:cubicBezTo>
                  <a:cubicBezTo>
                    <a:pt x="95" y="69"/>
                    <a:pt x="97" y="56"/>
                    <a:pt x="97" y="56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1" y="43"/>
                    <a:pt x="94" y="48"/>
                  </a:cubicBezTo>
                  <a:cubicBezTo>
                    <a:pt x="94" y="48"/>
                    <a:pt x="93" y="53"/>
                    <a:pt x="91" y="52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2" y="47"/>
                    <a:pt x="79" y="49"/>
                  </a:cubicBezTo>
                  <a:cubicBezTo>
                    <a:pt x="75" y="52"/>
                    <a:pt x="69" y="49"/>
                    <a:pt x="69" y="49"/>
                  </a:cubicBezTo>
                  <a:cubicBezTo>
                    <a:pt x="69" y="49"/>
                    <a:pt x="69" y="46"/>
                    <a:pt x="73" y="44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6" y="42"/>
                    <a:pt x="75" y="38"/>
                    <a:pt x="76" y="35"/>
                  </a:cubicBezTo>
                  <a:cubicBezTo>
                    <a:pt x="77" y="32"/>
                    <a:pt x="78" y="35"/>
                    <a:pt x="81" y="33"/>
                  </a:cubicBezTo>
                  <a:cubicBezTo>
                    <a:pt x="84" y="31"/>
                    <a:pt x="86" y="37"/>
                    <a:pt x="90" y="36"/>
                  </a:cubicBezTo>
                  <a:cubicBezTo>
                    <a:pt x="94" y="36"/>
                    <a:pt x="92" y="35"/>
                    <a:pt x="95" y="33"/>
                  </a:cubicBezTo>
                  <a:cubicBezTo>
                    <a:pt x="98" y="32"/>
                    <a:pt x="100" y="36"/>
                    <a:pt x="100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5" y="30"/>
                    <a:pt x="105" y="32"/>
                  </a:cubicBezTo>
                  <a:cubicBezTo>
                    <a:pt x="109" y="38"/>
                    <a:pt x="114" y="55"/>
                    <a:pt x="112" y="58"/>
                  </a:cubicBezTo>
                  <a:cubicBezTo>
                    <a:pt x="111" y="57"/>
                    <a:pt x="110" y="57"/>
                    <a:pt x="110" y="57"/>
                  </a:cubicBezTo>
                  <a:cubicBezTo>
                    <a:pt x="103" y="57"/>
                    <a:pt x="103" y="57"/>
                    <a:pt x="103" y="57"/>
                  </a:cubicBezTo>
                  <a:lnTo>
                    <a:pt x="107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9344462" y="2091508"/>
            <a:ext cx="1678611" cy="1964453"/>
            <a:chOff x="8860086" y="1983168"/>
            <a:chExt cx="1591659" cy="1862695"/>
          </a:xfrm>
        </p:grpSpPr>
        <p:sp>
          <p:nvSpPr>
            <p:cNvPr id="2" name="Freeform 1"/>
            <p:cNvSpPr/>
            <p:nvPr/>
          </p:nvSpPr>
          <p:spPr>
            <a:xfrm rot="16200000">
              <a:off x="8776643" y="2176987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40000"/>
                <a:lumOff val="60000"/>
                <a:alpha val="7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8782869" y="2066611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1324961 w 1324961"/>
                <a:gd name="connsiteY2" fmla="*/ 2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" fmla="*/ 0 w 1324963"/>
                <a:gd name="connsiteY0" fmla="*/ 0 h 1468983"/>
                <a:gd name="connsiteX1" fmla="*/ 769166 w 1324963"/>
                <a:gd name="connsiteY1" fmla="*/ 0 h 1468983"/>
                <a:gd name="connsiteX2" fmla="*/ 1324961 w 1324963"/>
                <a:gd name="connsiteY2" fmla="*/ 2 h 1468983"/>
                <a:gd name="connsiteX3" fmla="*/ 1324961 w 1324963"/>
                <a:gd name="connsiteY3" fmla="*/ 734490 h 1468983"/>
                <a:gd name="connsiteX4" fmla="*/ 769166 w 1324963"/>
                <a:gd name="connsiteY4" fmla="*/ 1468980 h 1468983"/>
                <a:gd name="connsiteX5" fmla="*/ 1324963 w 1324963"/>
                <a:gd name="connsiteY5" fmla="*/ 1468983 h 1468983"/>
                <a:gd name="connsiteX6" fmla="*/ 0 w 1324963"/>
                <a:gd name="connsiteY6" fmla="*/ 1468980 h 1468983"/>
                <a:gd name="connsiteX7" fmla="*/ 555795 w 1324963"/>
                <a:gd name="connsiteY7" fmla="*/ 734490 h 1468983"/>
                <a:gd name="connsiteX8" fmla="*/ 0 w 1324963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555795 w 1324964"/>
                <a:gd name="connsiteY7" fmla="*/ 734490 h 1468983"/>
                <a:gd name="connsiteX8" fmla="*/ 0 w 1324964"/>
                <a:gd name="connsiteY8" fmla="*/ 0 h 1468983"/>
                <a:gd name="connsiteX0" fmla="*/ 0 w 1324964"/>
                <a:gd name="connsiteY0" fmla="*/ 0 h 1468983"/>
                <a:gd name="connsiteX1" fmla="*/ 769166 w 1324964"/>
                <a:gd name="connsiteY1" fmla="*/ 0 h 1468983"/>
                <a:gd name="connsiteX2" fmla="*/ 1324961 w 1324964"/>
                <a:gd name="connsiteY2" fmla="*/ 2 h 1468983"/>
                <a:gd name="connsiteX3" fmla="*/ 1324961 w 1324964"/>
                <a:gd name="connsiteY3" fmla="*/ 734490 h 1468983"/>
                <a:gd name="connsiteX4" fmla="*/ 1324964 w 1324964"/>
                <a:gd name="connsiteY4" fmla="*/ 1324961 h 1468983"/>
                <a:gd name="connsiteX5" fmla="*/ 1324963 w 1324964"/>
                <a:gd name="connsiteY5" fmla="*/ 1468983 h 1468983"/>
                <a:gd name="connsiteX6" fmla="*/ 0 w 1324964"/>
                <a:gd name="connsiteY6" fmla="*/ 1468980 h 1468983"/>
                <a:gd name="connsiteX7" fmla="*/ 403253 w 1324964"/>
                <a:gd name="connsiteY7" fmla="*/ 734492 h 1468983"/>
                <a:gd name="connsiteX8" fmla="*/ 0 w 1324964"/>
                <a:gd name="connsiteY8" fmla="*/ 0 h 1468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1" name="Freeform 18"/>
            <p:cNvSpPr>
              <a:spLocks/>
            </p:cNvSpPr>
            <p:nvPr/>
          </p:nvSpPr>
          <p:spPr bwMode="auto">
            <a:xfrm>
              <a:off x="9387843" y="2397504"/>
              <a:ext cx="549534" cy="549533"/>
            </a:xfrm>
            <a:custGeom>
              <a:avLst/>
              <a:gdLst>
                <a:gd name="T0" fmla="*/ 266 w 360"/>
                <a:gd name="T1" fmla="*/ 360 h 360"/>
                <a:gd name="T2" fmla="*/ 294 w 360"/>
                <a:gd name="T3" fmla="*/ 331 h 360"/>
                <a:gd name="T4" fmla="*/ 245 w 360"/>
                <a:gd name="T5" fmla="*/ 155 h 360"/>
                <a:gd name="T6" fmla="*/ 318 w 360"/>
                <a:gd name="T7" fmla="*/ 82 h 360"/>
                <a:gd name="T8" fmla="*/ 340 w 360"/>
                <a:gd name="T9" fmla="*/ 19 h 360"/>
                <a:gd name="T10" fmla="*/ 278 w 360"/>
                <a:gd name="T11" fmla="*/ 42 h 360"/>
                <a:gd name="T12" fmla="*/ 205 w 360"/>
                <a:gd name="T13" fmla="*/ 115 h 360"/>
                <a:gd name="T14" fmla="*/ 28 w 360"/>
                <a:gd name="T15" fmla="*/ 65 h 360"/>
                <a:gd name="T16" fmla="*/ 0 w 360"/>
                <a:gd name="T17" fmla="*/ 94 h 360"/>
                <a:gd name="T18" fmla="*/ 148 w 360"/>
                <a:gd name="T19" fmla="*/ 172 h 360"/>
                <a:gd name="T20" fmla="*/ 98 w 360"/>
                <a:gd name="T21" fmla="*/ 222 h 360"/>
                <a:gd name="T22" fmla="*/ 38 w 360"/>
                <a:gd name="T23" fmla="*/ 226 h 360"/>
                <a:gd name="T24" fmla="*/ 9 w 360"/>
                <a:gd name="T25" fmla="*/ 254 h 360"/>
                <a:gd name="T26" fmla="*/ 80 w 360"/>
                <a:gd name="T27" fmla="*/ 280 h 360"/>
                <a:gd name="T28" fmla="*/ 105 w 360"/>
                <a:gd name="T29" fmla="*/ 350 h 360"/>
                <a:gd name="T30" fmla="*/ 134 w 360"/>
                <a:gd name="T31" fmla="*/ 322 h 360"/>
                <a:gd name="T32" fmla="*/ 137 w 360"/>
                <a:gd name="T33" fmla="*/ 262 h 360"/>
                <a:gd name="T34" fmla="*/ 188 w 360"/>
                <a:gd name="T35" fmla="*/ 211 h 360"/>
                <a:gd name="T36" fmla="*/ 266 w 360"/>
                <a:gd name="T37" fmla="*/ 36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0" h="360">
                  <a:moveTo>
                    <a:pt x="266" y="360"/>
                  </a:moveTo>
                  <a:cubicBezTo>
                    <a:pt x="294" y="331"/>
                    <a:pt x="294" y="331"/>
                    <a:pt x="294" y="331"/>
                  </a:cubicBezTo>
                  <a:cubicBezTo>
                    <a:pt x="245" y="155"/>
                    <a:pt x="245" y="155"/>
                    <a:pt x="245" y="155"/>
                  </a:cubicBezTo>
                  <a:cubicBezTo>
                    <a:pt x="318" y="82"/>
                    <a:pt x="318" y="82"/>
                    <a:pt x="318" y="82"/>
                  </a:cubicBezTo>
                  <a:cubicBezTo>
                    <a:pt x="318" y="82"/>
                    <a:pt x="360" y="39"/>
                    <a:pt x="340" y="19"/>
                  </a:cubicBezTo>
                  <a:cubicBezTo>
                    <a:pt x="320" y="0"/>
                    <a:pt x="278" y="42"/>
                    <a:pt x="278" y="42"/>
                  </a:cubicBezTo>
                  <a:cubicBezTo>
                    <a:pt x="205" y="115"/>
                    <a:pt x="205" y="115"/>
                    <a:pt x="205" y="115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48" y="172"/>
                    <a:pt x="148" y="172"/>
                    <a:pt x="148" y="172"/>
                  </a:cubicBezTo>
                  <a:cubicBezTo>
                    <a:pt x="98" y="222"/>
                    <a:pt x="98" y="222"/>
                    <a:pt x="98" y="222"/>
                  </a:cubicBezTo>
                  <a:cubicBezTo>
                    <a:pt x="38" y="226"/>
                    <a:pt x="38" y="226"/>
                    <a:pt x="38" y="226"/>
                  </a:cubicBezTo>
                  <a:cubicBezTo>
                    <a:pt x="9" y="254"/>
                    <a:pt x="9" y="254"/>
                    <a:pt x="9" y="254"/>
                  </a:cubicBezTo>
                  <a:cubicBezTo>
                    <a:pt x="80" y="280"/>
                    <a:pt x="80" y="280"/>
                    <a:pt x="80" y="280"/>
                  </a:cubicBezTo>
                  <a:cubicBezTo>
                    <a:pt x="105" y="350"/>
                    <a:pt x="105" y="350"/>
                    <a:pt x="105" y="350"/>
                  </a:cubicBezTo>
                  <a:cubicBezTo>
                    <a:pt x="134" y="322"/>
                    <a:pt x="134" y="322"/>
                    <a:pt x="134" y="322"/>
                  </a:cubicBezTo>
                  <a:cubicBezTo>
                    <a:pt x="137" y="262"/>
                    <a:pt x="137" y="262"/>
                    <a:pt x="137" y="262"/>
                  </a:cubicBezTo>
                  <a:cubicBezTo>
                    <a:pt x="188" y="211"/>
                    <a:pt x="188" y="211"/>
                    <a:pt x="188" y="211"/>
                  </a:cubicBezTo>
                  <a:lnTo>
                    <a:pt x="266" y="36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sp>
        <p:nvSpPr>
          <p:cNvPr id="31" name="矩形 30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35189591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254"/>
          <p:cNvGrpSpPr/>
          <p:nvPr/>
        </p:nvGrpSpPr>
        <p:grpSpPr>
          <a:xfrm>
            <a:off x="1012916" y="2648238"/>
            <a:ext cx="4580936" cy="2684068"/>
            <a:chOff x="476019" y="1959731"/>
            <a:chExt cx="3711469" cy="2174629"/>
          </a:xfrm>
        </p:grpSpPr>
        <p:grpSp>
          <p:nvGrpSpPr>
            <p:cNvPr id="6" name="Group 193"/>
            <p:cNvGrpSpPr/>
            <p:nvPr/>
          </p:nvGrpSpPr>
          <p:grpSpPr>
            <a:xfrm>
              <a:off x="2295622" y="3835730"/>
              <a:ext cx="1497787" cy="298630"/>
              <a:chOff x="3758670" y="3599638"/>
              <a:chExt cx="2293093" cy="457200"/>
            </a:xfrm>
          </p:grpSpPr>
          <p:sp>
            <p:nvSpPr>
              <p:cNvPr id="12" name="Oval 11"/>
              <p:cNvSpPr/>
              <p:nvPr/>
            </p:nvSpPr>
            <p:spPr bwMode="auto">
              <a:xfrm>
                <a:off x="3758670" y="3599638"/>
                <a:ext cx="457200" cy="457200"/>
              </a:xfrm>
              <a:prstGeom prst="ellipse">
                <a:avLst/>
              </a:prstGeom>
              <a:noFill/>
              <a:ln w="76200">
                <a:solidFill>
                  <a:schemeClr val="tx1">
                    <a:lumMod val="75000"/>
                    <a:lumOff val="2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3" name="Oval 12"/>
              <p:cNvSpPr/>
              <p:nvPr/>
            </p:nvSpPr>
            <p:spPr bwMode="auto">
              <a:xfrm>
                <a:off x="5594563" y="3599638"/>
                <a:ext cx="457200" cy="457200"/>
              </a:xfrm>
              <a:prstGeom prst="ellipse">
                <a:avLst/>
              </a:prstGeom>
              <a:noFill/>
              <a:ln w="76200">
                <a:solidFill>
                  <a:schemeClr val="tx1">
                    <a:lumMod val="75000"/>
                    <a:lumOff val="2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7" name="Rounded Rectangle 6"/>
            <p:cNvSpPr/>
            <p:nvPr/>
          </p:nvSpPr>
          <p:spPr bwMode="auto">
            <a:xfrm>
              <a:off x="1806545" y="3590636"/>
              <a:ext cx="2380943" cy="167864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" name="Rounded Rectangle 7"/>
            <p:cNvSpPr/>
            <p:nvPr/>
          </p:nvSpPr>
          <p:spPr bwMode="auto">
            <a:xfrm rot="3852951">
              <a:off x="563332" y="2818767"/>
              <a:ext cx="1861088" cy="14301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grpSp>
          <p:nvGrpSpPr>
            <p:cNvPr id="9" name="Group 202"/>
            <p:cNvGrpSpPr/>
            <p:nvPr/>
          </p:nvGrpSpPr>
          <p:grpSpPr>
            <a:xfrm>
              <a:off x="476019" y="1984320"/>
              <a:ext cx="700083" cy="275243"/>
              <a:chOff x="537453" y="2067340"/>
              <a:chExt cx="770109" cy="302774"/>
            </a:xfrm>
          </p:grpSpPr>
          <p:sp>
            <p:nvSpPr>
              <p:cNvPr id="10" name="Rounded Rectangle 9"/>
              <p:cNvSpPr/>
              <p:nvPr/>
            </p:nvSpPr>
            <p:spPr bwMode="auto">
              <a:xfrm>
                <a:off x="705310" y="2133965"/>
                <a:ext cx="602252" cy="175212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1" name="Oval 10"/>
              <p:cNvSpPr/>
              <p:nvPr/>
            </p:nvSpPr>
            <p:spPr bwMode="auto">
              <a:xfrm>
                <a:off x="537453" y="2067340"/>
                <a:ext cx="302774" cy="302774"/>
              </a:xfrm>
              <a:prstGeom prst="ellipse">
                <a:avLst/>
              </a:prstGeom>
              <a:noFill/>
              <a:ln w="76200">
                <a:solidFill>
                  <a:schemeClr val="tx1">
                    <a:lumMod val="75000"/>
                    <a:lumOff val="25000"/>
                  </a:schemeClr>
                </a:solidFill>
                <a:round/>
                <a:headEnd/>
                <a:tailEnd/>
              </a:ln>
            </p:spPr>
            <p:txBody>
              <a:bodyPr vert="horz" wrap="square" lIns="96435" tIns="48218" rIns="96435" bIns="48218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4" name="Group 259"/>
          <p:cNvGrpSpPr/>
          <p:nvPr/>
        </p:nvGrpSpPr>
        <p:grpSpPr>
          <a:xfrm>
            <a:off x="1947719" y="2722309"/>
            <a:ext cx="4381668" cy="427495"/>
            <a:chOff x="1233395" y="2019742"/>
            <a:chExt cx="3550022" cy="346356"/>
          </a:xfrm>
        </p:grpSpPr>
        <p:sp>
          <p:nvSpPr>
            <p:cNvPr id="15" name="Trapezoid 14"/>
            <p:cNvSpPr/>
            <p:nvPr/>
          </p:nvSpPr>
          <p:spPr bwMode="auto">
            <a:xfrm rot="10800000">
              <a:off x="1233395" y="2019742"/>
              <a:ext cx="3550022" cy="346356"/>
            </a:xfrm>
            <a:prstGeom prst="trapezoid">
              <a:avLst>
                <a:gd name="adj" fmla="val 49166"/>
              </a:avLst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6" name="Text Placeholder 3"/>
            <p:cNvSpPr txBox="1">
              <a:spLocks/>
            </p:cNvSpPr>
            <p:nvPr/>
          </p:nvSpPr>
          <p:spPr>
            <a:xfrm>
              <a:off x="2610204" y="2114067"/>
              <a:ext cx="599452" cy="21034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964326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1687" b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Product</a:t>
              </a:r>
            </a:p>
          </p:txBody>
        </p:sp>
      </p:grpSp>
      <p:grpSp>
        <p:nvGrpSpPr>
          <p:cNvPr id="17" name="Group 257"/>
          <p:cNvGrpSpPr/>
          <p:nvPr/>
        </p:nvGrpSpPr>
        <p:grpSpPr>
          <a:xfrm>
            <a:off x="2161315" y="3196905"/>
            <a:ext cx="3926359" cy="427495"/>
            <a:chOff x="1406450" y="2404259"/>
            <a:chExt cx="3181131" cy="346356"/>
          </a:xfrm>
        </p:grpSpPr>
        <p:sp>
          <p:nvSpPr>
            <p:cNvPr id="18" name="Trapezoid 17"/>
            <p:cNvSpPr/>
            <p:nvPr/>
          </p:nvSpPr>
          <p:spPr bwMode="auto">
            <a:xfrm rot="10800000">
              <a:off x="1406450" y="2404259"/>
              <a:ext cx="3181131" cy="346356"/>
            </a:xfrm>
            <a:prstGeom prst="trapezoid">
              <a:avLst>
                <a:gd name="adj" fmla="val 49166"/>
              </a:avLst>
            </a:pr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9" name="Text Placeholder 3"/>
            <p:cNvSpPr txBox="1">
              <a:spLocks/>
            </p:cNvSpPr>
            <p:nvPr/>
          </p:nvSpPr>
          <p:spPr>
            <a:xfrm>
              <a:off x="2545093" y="2498336"/>
              <a:ext cx="738990" cy="21034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964326">
                <a:spcBef>
                  <a:spcPct val="20000"/>
                </a:spcBef>
                <a:defRPr/>
              </a:pPr>
              <a:r>
                <a:rPr lang="en-US" sz="1687" b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Costumer</a:t>
              </a:r>
            </a:p>
          </p:txBody>
        </p:sp>
      </p:grpSp>
      <p:grpSp>
        <p:nvGrpSpPr>
          <p:cNvPr id="20" name="Group 256"/>
          <p:cNvGrpSpPr/>
          <p:nvPr/>
        </p:nvGrpSpPr>
        <p:grpSpPr>
          <a:xfrm>
            <a:off x="2417813" y="3673199"/>
            <a:ext cx="3413365" cy="427495"/>
            <a:chOff x="1614264" y="2790152"/>
            <a:chExt cx="2765504" cy="346356"/>
          </a:xfrm>
        </p:grpSpPr>
        <p:sp>
          <p:nvSpPr>
            <p:cNvPr id="21" name="Trapezoid 20"/>
            <p:cNvSpPr/>
            <p:nvPr/>
          </p:nvSpPr>
          <p:spPr bwMode="auto">
            <a:xfrm rot="10800000">
              <a:off x="1614264" y="2790152"/>
              <a:ext cx="2765504" cy="346356"/>
            </a:xfrm>
            <a:prstGeom prst="trapezoid">
              <a:avLst>
                <a:gd name="adj" fmla="val 49166"/>
              </a:avLst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2" name="Text Placeholder 3"/>
            <p:cNvSpPr txBox="1">
              <a:spLocks/>
            </p:cNvSpPr>
            <p:nvPr/>
          </p:nvSpPr>
          <p:spPr>
            <a:xfrm>
              <a:off x="2520677" y="2892336"/>
              <a:ext cx="874059" cy="21034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964326">
                <a:spcBef>
                  <a:spcPct val="20000"/>
                </a:spcBef>
                <a:defRPr/>
              </a:pPr>
              <a:r>
                <a:rPr lang="en-US" sz="1687" b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Advertising</a:t>
              </a:r>
            </a:p>
          </p:txBody>
        </p:sp>
      </p:grpSp>
      <p:grpSp>
        <p:nvGrpSpPr>
          <p:cNvPr id="23" name="Group 255"/>
          <p:cNvGrpSpPr/>
          <p:nvPr/>
        </p:nvGrpSpPr>
        <p:grpSpPr>
          <a:xfrm>
            <a:off x="2655138" y="4149494"/>
            <a:ext cx="2938713" cy="427495"/>
            <a:chOff x="1806545" y="3176046"/>
            <a:chExt cx="2380942" cy="346356"/>
          </a:xfrm>
        </p:grpSpPr>
        <p:sp>
          <p:nvSpPr>
            <p:cNvPr id="24" name="Trapezoid 23"/>
            <p:cNvSpPr/>
            <p:nvPr/>
          </p:nvSpPr>
          <p:spPr bwMode="auto">
            <a:xfrm rot="10800000">
              <a:off x="1806545" y="3176046"/>
              <a:ext cx="2380942" cy="346356"/>
            </a:xfrm>
            <a:prstGeom prst="trapezoid">
              <a:avLst>
                <a:gd name="adj" fmla="val 49166"/>
              </a:avLst>
            </a:pr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6435" tIns="48218" rIns="96435" bIns="48218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5" name="Text Placeholder 3"/>
            <p:cNvSpPr txBox="1">
              <a:spLocks/>
            </p:cNvSpPr>
            <p:nvPr/>
          </p:nvSpPr>
          <p:spPr>
            <a:xfrm>
              <a:off x="2455557" y="3270057"/>
              <a:ext cx="1007831" cy="210346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964326">
                <a:spcBef>
                  <a:spcPct val="20000"/>
                </a:spcBef>
                <a:defRPr/>
              </a:pPr>
              <a:r>
                <a:rPr lang="en-US" sz="1687" b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Globalization</a:t>
              </a: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7440872" y="1950252"/>
            <a:ext cx="2505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Contribution of market</a:t>
            </a:r>
            <a:endParaRPr lang="id-ID" b="1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Clear Sans" panose="020B0503030202020304" pitchFamily="34" charset="0"/>
              <a:sym typeface="Times New Roman" panose="02020603050405020304" pitchFamily="18" charset="0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7445909" y="2419014"/>
            <a:ext cx="4440031" cy="3245959"/>
            <a:chOff x="1778125" y="2699881"/>
            <a:chExt cx="4210038" cy="3077819"/>
          </a:xfrm>
        </p:grpSpPr>
        <p:sp>
          <p:nvSpPr>
            <p:cNvPr id="64" name="TextBox 63"/>
            <p:cNvSpPr txBox="1"/>
            <p:nvPr/>
          </p:nvSpPr>
          <p:spPr>
            <a:xfrm>
              <a:off x="1778125" y="3750731"/>
              <a:ext cx="4210037" cy="20269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Lenima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astebus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danaime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povera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dop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pakamare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dimesa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puosam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santLoirem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kolera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denima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tetebus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saname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lovera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don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rakamare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dimasa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qm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santLorem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lipseme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denima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yestebus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daname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rovera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don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takama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</a:p>
            <a:p>
              <a:pPr algn="just">
                <a:lnSpc>
                  <a:spcPct val="150000"/>
                </a:lnSpc>
              </a:pP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Lenima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astebus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danaime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povera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dop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pakamare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rakamare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dimasa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qm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santLorem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lipseme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denima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yestebus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id-ID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165077" y="2699881"/>
              <a:ext cx="2823086" cy="918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Penime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estebup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manime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lvepa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ante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Suka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imare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pimasa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quosm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santLrem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pusamu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koler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alori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pitaen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7440872" y="2528528"/>
            <a:ext cx="1375698" cy="806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640" b="1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 Extrabold" panose="020B0906030804020204" pitchFamily="34" charset="0"/>
                <a:sym typeface="Times New Roman" panose="02020603050405020304" pitchFamily="18" charset="0"/>
              </a:rPr>
              <a:t>85</a:t>
            </a:r>
            <a:r>
              <a:rPr lang="id-ID" sz="4640" b="1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 Extrabold" panose="020B0906030804020204" pitchFamily="34" charset="0"/>
                <a:sym typeface="Times New Roman" panose="02020603050405020304" pitchFamily="18" charset="0"/>
              </a:rPr>
              <a:t>%</a:t>
            </a:r>
          </a:p>
        </p:txBody>
      </p:sp>
      <p:sp>
        <p:nvSpPr>
          <p:cNvPr id="28" name="矩形 2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6439802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5289730" y="1804795"/>
            <a:ext cx="2301101" cy="4269293"/>
            <a:chOff x="5044417" y="1711307"/>
            <a:chExt cx="2181904" cy="4048144"/>
          </a:xfrm>
        </p:grpSpPr>
        <p:grpSp>
          <p:nvGrpSpPr>
            <p:cNvPr id="65" name="Group 64"/>
            <p:cNvGrpSpPr/>
            <p:nvPr/>
          </p:nvGrpSpPr>
          <p:grpSpPr>
            <a:xfrm>
              <a:off x="5539048" y="5133608"/>
              <a:ext cx="1189361" cy="625843"/>
              <a:chOff x="5615826" y="5607526"/>
              <a:chExt cx="957725" cy="480705"/>
            </a:xfrm>
          </p:grpSpPr>
          <p:sp>
            <p:nvSpPr>
              <p:cNvPr id="66" name="Freeform 7"/>
              <p:cNvSpPr>
                <a:spLocks/>
              </p:cNvSpPr>
              <p:nvPr/>
            </p:nvSpPr>
            <p:spPr bwMode="auto">
              <a:xfrm>
                <a:off x="5615826" y="5607526"/>
                <a:ext cx="957725" cy="480705"/>
              </a:xfrm>
              <a:custGeom>
                <a:avLst/>
                <a:gdLst>
                  <a:gd name="T0" fmla="*/ 260 w 520"/>
                  <a:gd name="T1" fmla="*/ 261 h 261"/>
                  <a:gd name="T2" fmla="*/ 0 w 520"/>
                  <a:gd name="T3" fmla="*/ 0 h 261"/>
                  <a:gd name="T4" fmla="*/ 520 w 520"/>
                  <a:gd name="T5" fmla="*/ 0 h 261"/>
                  <a:gd name="T6" fmla="*/ 260 w 520"/>
                  <a:gd name="T7" fmla="*/ 26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0" h="261">
                    <a:moveTo>
                      <a:pt x="260" y="261"/>
                    </a:moveTo>
                    <a:lnTo>
                      <a:pt x="0" y="0"/>
                    </a:lnTo>
                    <a:lnTo>
                      <a:pt x="520" y="0"/>
                    </a:lnTo>
                    <a:lnTo>
                      <a:pt x="260" y="261"/>
                    </a:lnTo>
                    <a:close/>
                  </a:path>
                </a:pathLst>
              </a:custGeom>
              <a:solidFill>
                <a:srgbClr val="ECAE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7" name="Freeform 13"/>
              <p:cNvSpPr>
                <a:spLocks/>
              </p:cNvSpPr>
              <p:nvPr/>
            </p:nvSpPr>
            <p:spPr bwMode="auto">
              <a:xfrm>
                <a:off x="5954713" y="5944571"/>
                <a:ext cx="279950" cy="143659"/>
              </a:xfrm>
              <a:custGeom>
                <a:avLst/>
                <a:gdLst>
                  <a:gd name="T0" fmla="*/ 76 w 152"/>
                  <a:gd name="T1" fmla="*/ 78 h 78"/>
                  <a:gd name="T2" fmla="*/ 152 w 152"/>
                  <a:gd name="T3" fmla="*/ 0 h 78"/>
                  <a:gd name="T4" fmla="*/ 0 w 152"/>
                  <a:gd name="T5" fmla="*/ 0 h 78"/>
                  <a:gd name="T6" fmla="*/ 0 w 152"/>
                  <a:gd name="T7" fmla="*/ 0 h 78"/>
                  <a:gd name="T8" fmla="*/ 76 w 152"/>
                  <a:gd name="T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2" h="78">
                    <a:moveTo>
                      <a:pt x="76" y="78"/>
                    </a:moveTo>
                    <a:lnTo>
                      <a:pt x="15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76" y="78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8" name="Freeform 20"/>
              <p:cNvSpPr>
                <a:spLocks/>
              </p:cNvSpPr>
              <p:nvPr/>
            </p:nvSpPr>
            <p:spPr bwMode="auto">
              <a:xfrm>
                <a:off x="6094688" y="5607526"/>
                <a:ext cx="478863" cy="480705"/>
              </a:xfrm>
              <a:custGeom>
                <a:avLst/>
                <a:gdLst>
                  <a:gd name="T0" fmla="*/ 0 w 260"/>
                  <a:gd name="T1" fmla="*/ 261 h 261"/>
                  <a:gd name="T2" fmla="*/ 260 w 260"/>
                  <a:gd name="T3" fmla="*/ 0 h 261"/>
                  <a:gd name="T4" fmla="*/ 0 w 260"/>
                  <a:gd name="T5" fmla="*/ 0 h 261"/>
                  <a:gd name="T6" fmla="*/ 0 w 260"/>
                  <a:gd name="T7" fmla="*/ 26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0" h="261">
                    <a:moveTo>
                      <a:pt x="0" y="261"/>
                    </a:moveTo>
                    <a:lnTo>
                      <a:pt x="260" y="0"/>
                    </a:lnTo>
                    <a:lnTo>
                      <a:pt x="0" y="0"/>
                    </a:lnTo>
                    <a:lnTo>
                      <a:pt x="0" y="261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  <a:alpha val="10000"/>
                </a:schemeClr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grpSp>
          <p:nvGrpSpPr>
            <p:cNvPr id="2" name="Group 97"/>
            <p:cNvGrpSpPr/>
            <p:nvPr/>
          </p:nvGrpSpPr>
          <p:grpSpPr>
            <a:xfrm>
              <a:off x="5044417" y="1711307"/>
              <a:ext cx="2181904" cy="3570264"/>
              <a:chOff x="3702295" y="1271646"/>
              <a:chExt cx="1777754" cy="2908951"/>
            </a:xfrm>
          </p:grpSpPr>
          <p:grpSp>
            <p:nvGrpSpPr>
              <p:cNvPr id="4" name="Group 92"/>
              <p:cNvGrpSpPr/>
              <p:nvPr/>
            </p:nvGrpSpPr>
            <p:grpSpPr>
              <a:xfrm>
                <a:off x="3702295" y="1284998"/>
                <a:ext cx="643627" cy="2895596"/>
                <a:chOff x="3702295" y="1284998"/>
                <a:chExt cx="643627" cy="2895596"/>
              </a:xfrm>
            </p:grpSpPr>
            <p:sp>
              <p:nvSpPr>
                <p:cNvPr id="17" name="Pentagon 16"/>
                <p:cNvSpPr/>
                <p:nvPr/>
              </p:nvSpPr>
              <p:spPr>
                <a:xfrm rot="5400000" flipV="1">
                  <a:off x="3767219" y="3601890"/>
                  <a:ext cx="918746" cy="238661"/>
                </a:xfrm>
                <a:prstGeom prst="homePlat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aseline="-25000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18" name="Round Same Side Corner Rectangle 17"/>
                <p:cNvSpPr/>
                <p:nvPr/>
              </p:nvSpPr>
              <p:spPr>
                <a:xfrm rot="10800000" flipV="1">
                  <a:off x="3702295" y="1284998"/>
                  <a:ext cx="405683" cy="1478179"/>
                </a:xfrm>
                <a:prstGeom prst="round2Same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19" name="Rectangle 44"/>
                <p:cNvSpPr/>
                <p:nvPr/>
              </p:nvSpPr>
              <p:spPr>
                <a:xfrm rot="5400000" flipV="1">
                  <a:off x="3773330" y="2692246"/>
                  <a:ext cx="500256" cy="642325"/>
                </a:xfrm>
                <a:custGeom>
                  <a:avLst/>
                  <a:gdLst>
                    <a:gd name="connsiteX0" fmla="*/ 0 w 2419494"/>
                    <a:gd name="connsiteY0" fmla="*/ 0 h 605633"/>
                    <a:gd name="connsiteX1" fmla="*/ 2419494 w 2419494"/>
                    <a:gd name="connsiteY1" fmla="*/ 0 h 605633"/>
                    <a:gd name="connsiteX2" fmla="*/ 2419494 w 2419494"/>
                    <a:gd name="connsiteY2" fmla="*/ 605633 h 605633"/>
                    <a:gd name="connsiteX3" fmla="*/ 0 w 2419494"/>
                    <a:gd name="connsiteY3" fmla="*/ 605633 h 605633"/>
                    <a:gd name="connsiteX4" fmla="*/ 0 w 2419494"/>
                    <a:gd name="connsiteY4" fmla="*/ 0 h 605633"/>
                    <a:gd name="connsiteX0" fmla="*/ 0 w 2727503"/>
                    <a:gd name="connsiteY0" fmla="*/ 0 h 1414156"/>
                    <a:gd name="connsiteX1" fmla="*/ 2419494 w 2727503"/>
                    <a:gd name="connsiteY1" fmla="*/ 0 h 1414156"/>
                    <a:gd name="connsiteX2" fmla="*/ 2727503 w 2727503"/>
                    <a:gd name="connsiteY2" fmla="*/ 1414156 h 1414156"/>
                    <a:gd name="connsiteX3" fmla="*/ 0 w 2727503"/>
                    <a:gd name="connsiteY3" fmla="*/ 605633 h 1414156"/>
                    <a:gd name="connsiteX4" fmla="*/ 0 w 2727503"/>
                    <a:gd name="connsiteY4" fmla="*/ 0 h 1414156"/>
                    <a:gd name="connsiteX0" fmla="*/ 0 w 2737127"/>
                    <a:gd name="connsiteY0" fmla="*/ 0 h 1414156"/>
                    <a:gd name="connsiteX1" fmla="*/ 2737127 w 2737127"/>
                    <a:gd name="connsiteY1" fmla="*/ 981777 h 1414156"/>
                    <a:gd name="connsiteX2" fmla="*/ 2727503 w 2737127"/>
                    <a:gd name="connsiteY2" fmla="*/ 1414156 h 1414156"/>
                    <a:gd name="connsiteX3" fmla="*/ 0 w 2737127"/>
                    <a:gd name="connsiteY3" fmla="*/ 605633 h 1414156"/>
                    <a:gd name="connsiteX4" fmla="*/ 0 w 2737127"/>
                    <a:gd name="connsiteY4" fmla="*/ 0 h 1414156"/>
                    <a:gd name="connsiteX0" fmla="*/ 0 w 2737127"/>
                    <a:gd name="connsiteY0" fmla="*/ 0 h 1414156"/>
                    <a:gd name="connsiteX1" fmla="*/ 2737127 w 2737127"/>
                    <a:gd name="connsiteY1" fmla="*/ 596766 h 1414156"/>
                    <a:gd name="connsiteX2" fmla="*/ 2727503 w 2737127"/>
                    <a:gd name="connsiteY2" fmla="*/ 1414156 h 1414156"/>
                    <a:gd name="connsiteX3" fmla="*/ 0 w 2737127"/>
                    <a:gd name="connsiteY3" fmla="*/ 605633 h 1414156"/>
                    <a:gd name="connsiteX4" fmla="*/ 0 w 2737127"/>
                    <a:gd name="connsiteY4" fmla="*/ 0 h 1414156"/>
                    <a:gd name="connsiteX0" fmla="*/ 0 w 2753637"/>
                    <a:gd name="connsiteY0" fmla="*/ 0 h 961768"/>
                    <a:gd name="connsiteX1" fmla="*/ 2737127 w 2753637"/>
                    <a:gd name="connsiteY1" fmla="*/ 596766 h 961768"/>
                    <a:gd name="connsiteX2" fmla="*/ 2753637 w 2753637"/>
                    <a:gd name="connsiteY2" fmla="*/ 961768 h 961768"/>
                    <a:gd name="connsiteX3" fmla="*/ 0 w 2753637"/>
                    <a:gd name="connsiteY3" fmla="*/ 605633 h 961768"/>
                    <a:gd name="connsiteX4" fmla="*/ 0 w 2753637"/>
                    <a:gd name="connsiteY4" fmla="*/ 0 h 961768"/>
                    <a:gd name="connsiteX0" fmla="*/ 0 w 2737127"/>
                    <a:gd name="connsiteY0" fmla="*/ 0 h 952243"/>
                    <a:gd name="connsiteX1" fmla="*/ 2737127 w 2737127"/>
                    <a:gd name="connsiteY1" fmla="*/ 596766 h 952243"/>
                    <a:gd name="connsiteX2" fmla="*/ 2734242 w 2737127"/>
                    <a:gd name="connsiteY2" fmla="*/ 952243 h 952243"/>
                    <a:gd name="connsiteX3" fmla="*/ 0 w 2737127"/>
                    <a:gd name="connsiteY3" fmla="*/ 605633 h 952243"/>
                    <a:gd name="connsiteX4" fmla="*/ 0 w 2737127"/>
                    <a:gd name="connsiteY4" fmla="*/ 0 h 952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37127" h="952243">
                      <a:moveTo>
                        <a:pt x="0" y="0"/>
                      </a:moveTo>
                      <a:lnTo>
                        <a:pt x="2737127" y="596766"/>
                      </a:lnTo>
                      <a:cubicBezTo>
                        <a:pt x="2736165" y="715258"/>
                        <a:pt x="2735204" y="833751"/>
                        <a:pt x="2734242" y="952243"/>
                      </a:cubicBezTo>
                      <a:lnTo>
                        <a:pt x="0" y="60563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5" name="Group 93"/>
              <p:cNvGrpSpPr/>
              <p:nvPr/>
            </p:nvGrpSpPr>
            <p:grpSpPr>
              <a:xfrm>
                <a:off x="4137850" y="1284996"/>
                <a:ext cx="455190" cy="2895599"/>
                <a:chOff x="4137850" y="1284996"/>
                <a:chExt cx="455190" cy="2895599"/>
              </a:xfrm>
            </p:grpSpPr>
            <p:sp>
              <p:nvSpPr>
                <p:cNvPr id="14" name="Pentagon 13"/>
                <p:cNvSpPr/>
                <p:nvPr/>
              </p:nvSpPr>
              <p:spPr>
                <a:xfrm rot="5400000" flipV="1">
                  <a:off x="4008345" y="3595900"/>
                  <a:ext cx="917620" cy="251770"/>
                </a:xfrm>
                <a:prstGeom prst="homePlat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aseline="-25000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15" name="Rectangle 44"/>
                <p:cNvSpPr/>
                <p:nvPr/>
              </p:nvSpPr>
              <p:spPr>
                <a:xfrm rot="5400000" flipV="1">
                  <a:off x="4112928" y="2788097"/>
                  <a:ext cx="503020" cy="453175"/>
                </a:xfrm>
                <a:custGeom>
                  <a:avLst/>
                  <a:gdLst>
                    <a:gd name="connsiteX0" fmla="*/ 0 w 2419494"/>
                    <a:gd name="connsiteY0" fmla="*/ 0 h 605633"/>
                    <a:gd name="connsiteX1" fmla="*/ 2419494 w 2419494"/>
                    <a:gd name="connsiteY1" fmla="*/ 0 h 605633"/>
                    <a:gd name="connsiteX2" fmla="*/ 2419494 w 2419494"/>
                    <a:gd name="connsiteY2" fmla="*/ 605633 h 605633"/>
                    <a:gd name="connsiteX3" fmla="*/ 0 w 2419494"/>
                    <a:gd name="connsiteY3" fmla="*/ 605633 h 605633"/>
                    <a:gd name="connsiteX4" fmla="*/ 0 w 2419494"/>
                    <a:gd name="connsiteY4" fmla="*/ 0 h 605633"/>
                    <a:gd name="connsiteX0" fmla="*/ 0 w 2727503"/>
                    <a:gd name="connsiteY0" fmla="*/ 0 h 1414156"/>
                    <a:gd name="connsiteX1" fmla="*/ 2419494 w 2727503"/>
                    <a:gd name="connsiteY1" fmla="*/ 0 h 1414156"/>
                    <a:gd name="connsiteX2" fmla="*/ 2727503 w 2727503"/>
                    <a:gd name="connsiteY2" fmla="*/ 1414156 h 1414156"/>
                    <a:gd name="connsiteX3" fmla="*/ 0 w 2727503"/>
                    <a:gd name="connsiteY3" fmla="*/ 605633 h 1414156"/>
                    <a:gd name="connsiteX4" fmla="*/ 0 w 2727503"/>
                    <a:gd name="connsiteY4" fmla="*/ 0 h 1414156"/>
                    <a:gd name="connsiteX0" fmla="*/ 0 w 2737127"/>
                    <a:gd name="connsiteY0" fmla="*/ 0 h 1414156"/>
                    <a:gd name="connsiteX1" fmla="*/ 2737127 w 2737127"/>
                    <a:gd name="connsiteY1" fmla="*/ 981777 h 1414156"/>
                    <a:gd name="connsiteX2" fmla="*/ 2727503 w 2737127"/>
                    <a:gd name="connsiteY2" fmla="*/ 1414156 h 1414156"/>
                    <a:gd name="connsiteX3" fmla="*/ 0 w 2737127"/>
                    <a:gd name="connsiteY3" fmla="*/ 605633 h 1414156"/>
                    <a:gd name="connsiteX4" fmla="*/ 0 w 2737127"/>
                    <a:gd name="connsiteY4" fmla="*/ 0 h 1414156"/>
                    <a:gd name="connsiteX0" fmla="*/ 0 w 2737127"/>
                    <a:gd name="connsiteY0" fmla="*/ 0 h 1414156"/>
                    <a:gd name="connsiteX1" fmla="*/ 2737127 w 2737127"/>
                    <a:gd name="connsiteY1" fmla="*/ 596766 h 1414156"/>
                    <a:gd name="connsiteX2" fmla="*/ 2727503 w 2737127"/>
                    <a:gd name="connsiteY2" fmla="*/ 1414156 h 1414156"/>
                    <a:gd name="connsiteX3" fmla="*/ 0 w 2737127"/>
                    <a:gd name="connsiteY3" fmla="*/ 605633 h 1414156"/>
                    <a:gd name="connsiteX4" fmla="*/ 0 w 2737127"/>
                    <a:gd name="connsiteY4" fmla="*/ 0 h 1414156"/>
                    <a:gd name="connsiteX0" fmla="*/ 0 w 2753637"/>
                    <a:gd name="connsiteY0" fmla="*/ 0 h 961768"/>
                    <a:gd name="connsiteX1" fmla="*/ 2737127 w 2753637"/>
                    <a:gd name="connsiteY1" fmla="*/ 596766 h 961768"/>
                    <a:gd name="connsiteX2" fmla="*/ 2753637 w 2753637"/>
                    <a:gd name="connsiteY2" fmla="*/ 961768 h 961768"/>
                    <a:gd name="connsiteX3" fmla="*/ 0 w 2753637"/>
                    <a:gd name="connsiteY3" fmla="*/ 605633 h 961768"/>
                    <a:gd name="connsiteX4" fmla="*/ 0 w 2753637"/>
                    <a:gd name="connsiteY4" fmla="*/ 0 h 961768"/>
                    <a:gd name="connsiteX0" fmla="*/ 0 w 2737127"/>
                    <a:gd name="connsiteY0" fmla="*/ 0 h 952243"/>
                    <a:gd name="connsiteX1" fmla="*/ 2737127 w 2737127"/>
                    <a:gd name="connsiteY1" fmla="*/ 596766 h 952243"/>
                    <a:gd name="connsiteX2" fmla="*/ 2734242 w 2737127"/>
                    <a:gd name="connsiteY2" fmla="*/ 952243 h 952243"/>
                    <a:gd name="connsiteX3" fmla="*/ 0 w 2737127"/>
                    <a:gd name="connsiteY3" fmla="*/ 605633 h 952243"/>
                    <a:gd name="connsiteX4" fmla="*/ 0 w 2737127"/>
                    <a:gd name="connsiteY4" fmla="*/ 0 h 952243"/>
                    <a:gd name="connsiteX0" fmla="*/ 0 w 2750715"/>
                    <a:gd name="connsiteY0" fmla="*/ 0 h 952243"/>
                    <a:gd name="connsiteX1" fmla="*/ 2750715 w 2750715"/>
                    <a:gd name="connsiteY1" fmla="*/ 429126 h 952243"/>
                    <a:gd name="connsiteX2" fmla="*/ 2734242 w 2750715"/>
                    <a:gd name="connsiteY2" fmla="*/ 952243 h 952243"/>
                    <a:gd name="connsiteX3" fmla="*/ 0 w 2750715"/>
                    <a:gd name="connsiteY3" fmla="*/ 605633 h 952243"/>
                    <a:gd name="connsiteX4" fmla="*/ 0 w 2750715"/>
                    <a:gd name="connsiteY4" fmla="*/ 0 h 952243"/>
                    <a:gd name="connsiteX0" fmla="*/ 0 w 2750715"/>
                    <a:gd name="connsiteY0" fmla="*/ 0 h 723643"/>
                    <a:gd name="connsiteX1" fmla="*/ 2750715 w 2750715"/>
                    <a:gd name="connsiteY1" fmla="*/ 429126 h 723643"/>
                    <a:gd name="connsiteX2" fmla="*/ 2747830 w 2750715"/>
                    <a:gd name="connsiteY2" fmla="*/ 723643 h 723643"/>
                    <a:gd name="connsiteX3" fmla="*/ 0 w 2750715"/>
                    <a:gd name="connsiteY3" fmla="*/ 605633 h 723643"/>
                    <a:gd name="connsiteX4" fmla="*/ 0 w 2750715"/>
                    <a:gd name="connsiteY4" fmla="*/ 0 h 723643"/>
                    <a:gd name="connsiteX0" fmla="*/ 0 w 2750715"/>
                    <a:gd name="connsiteY0" fmla="*/ 0 h 723643"/>
                    <a:gd name="connsiteX1" fmla="*/ 2750715 w 2750715"/>
                    <a:gd name="connsiteY1" fmla="*/ 391026 h 723643"/>
                    <a:gd name="connsiteX2" fmla="*/ 2747830 w 2750715"/>
                    <a:gd name="connsiteY2" fmla="*/ 723643 h 723643"/>
                    <a:gd name="connsiteX3" fmla="*/ 0 w 2750715"/>
                    <a:gd name="connsiteY3" fmla="*/ 605633 h 723643"/>
                    <a:gd name="connsiteX4" fmla="*/ 0 w 2750715"/>
                    <a:gd name="connsiteY4" fmla="*/ 0 h 723643"/>
                    <a:gd name="connsiteX0" fmla="*/ 0 w 2752254"/>
                    <a:gd name="connsiteY0" fmla="*/ 0 h 742693"/>
                    <a:gd name="connsiteX1" fmla="*/ 2750715 w 2752254"/>
                    <a:gd name="connsiteY1" fmla="*/ 391026 h 742693"/>
                    <a:gd name="connsiteX2" fmla="*/ 2752076 w 2752254"/>
                    <a:gd name="connsiteY2" fmla="*/ 742693 h 742693"/>
                    <a:gd name="connsiteX3" fmla="*/ 0 w 2752254"/>
                    <a:gd name="connsiteY3" fmla="*/ 605633 h 742693"/>
                    <a:gd name="connsiteX4" fmla="*/ 0 w 2752254"/>
                    <a:gd name="connsiteY4" fmla="*/ 0 h 742693"/>
                    <a:gd name="connsiteX0" fmla="*/ 0 w 2760622"/>
                    <a:gd name="connsiteY0" fmla="*/ 0 h 642680"/>
                    <a:gd name="connsiteX1" fmla="*/ 2750715 w 2760622"/>
                    <a:gd name="connsiteY1" fmla="*/ 391026 h 642680"/>
                    <a:gd name="connsiteX2" fmla="*/ 2760567 w 2760622"/>
                    <a:gd name="connsiteY2" fmla="*/ 642680 h 642680"/>
                    <a:gd name="connsiteX3" fmla="*/ 0 w 2760622"/>
                    <a:gd name="connsiteY3" fmla="*/ 605633 h 642680"/>
                    <a:gd name="connsiteX4" fmla="*/ 0 w 2760622"/>
                    <a:gd name="connsiteY4" fmla="*/ 0 h 642680"/>
                    <a:gd name="connsiteX0" fmla="*/ 0 w 2752252"/>
                    <a:gd name="connsiteY0" fmla="*/ 0 h 747455"/>
                    <a:gd name="connsiteX1" fmla="*/ 2750715 w 2752252"/>
                    <a:gd name="connsiteY1" fmla="*/ 391026 h 747455"/>
                    <a:gd name="connsiteX2" fmla="*/ 2752074 w 2752252"/>
                    <a:gd name="connsiteY2" fmla="*/ 747455 h 747455"/>
                    <a:gd name="connsiteX3" fmla="*/ 0 w 2752252"/>
                    <a:gd name="connsiteY3" fmla="*/ 605633 h 747455"/>
                    <a:gd name="connsiteX4" fmla="*/ 0 w 2752252"/>
                    <a:gd name="connsiteY4" fmla="*/ 0 h 747455"/>
                    <a:gd name="connsiteX0" fmla="*/ 0 w 2752252"/>
                    <a:gd name="connsiteY0" fmla="*/ 0 h 747455"/>
                    <a:gd name="connsiteX1" fmla="*/ 2750715 w 2752252"/>
                    <a:gd name="connsiteY1" fmla="*/ 282677 h 747455"/>
                    <a:gd name="connsiteX2" fmla="*/ 2752074 w 2752252"/>
                    <a:gd name="connsiteY2" fmla="*/ 747455 h 747455"/>
                    <a:gd name="connsiteX3" fmla="*/ 0 w 2752252"/>
                    <a:gd name="connsiteY3" fmla="*/ 605633 h 747455"/>
                    <a:gd name="connsiteX4" fmla="*/ 0 w 2752252"/>
                    <a:gd name="connsiteY4" fmla="*/ 0 h 747455"/>
                    <a:gd name="connsiteX0" fmla="*/ 0 w 2752252"/>
                    <a:gd name="connsiteY0" fmla="*/ 0 h 648135"/>
                    <a:gd name="connsiteX1" fmla="*/ 2750715 w 2752252"/>
                    <a:gd name="connsiteY1" fmla="*/ 282677 h 648135"/>
                    <a:gd name="connsiteX2" fmla="*/ 2752074 w 2752252"/>
                    <a:gd name="connsiteY2" fmla="*/ 648135 h 648135"/>
                    <a:gd name="connsiteX3" fmla="*/ 0 w 2752252"/>
                    <a:gd name="connsiteY3" fmla="*/ 605633 h 648135"/>
                    <a:gd name="connsiteX4" fmla="*/ 0 w 2752252"/>
                    <a:gd name="connsiteY4" fmla="*/ 0 h 648135"/>
                    <a:gd name="connsiteX0" fmla="*/ 0 w 2752252"/>
                    <a:gd name="connsiteY0" fmla="*/ 0 h 618791"/>
                    <a:gd name="connsiteX1" fmla="*/ 2750715 w 2752252"/>
                    <a:gd name="connsiteY1" fmla="*/ 282677 h 618791"/>
                    <a:gd name="connsiteX2" fmla="*/ 2752074 w 2752252"/>
                    <a:gd name="connsiteY2" fmla="*/ 618791 h 618791"/>
                    <a:gd name="connsiteX3" fmla="*/ 0 w 2752252"/>
                    <a:gd name="connsiteY3" fmla="*/ 605633 h 618791"/>
                    <a:gd name="connsiteX4" fmla="*/ 0 w 2752252"/>
                    <a:gd name="connsiteY4" fmla="*/ 0 h 618791"/>
                    <a:gd name="connsiteX0" fmla="*/ 0 w 2752252"/>
                    <a:gd name="connsiteY0" fmla="*/ 0 h 634592"/>
                    <a:gd name="connsiteX1" fmla="*/ 2750715 w 2752252"/>
                    <a:gd name="connsiteY1" fmla="*/ 282677 h 634592"/>
                    <a:gd name="connsiteX2" fmla="*/ 2752074 w 2752252"/>
                    <a:gd name="connsiteY2" fmla="*/ 634592 h 634592"/>
                    <a:gd name="connsiteX3" fmla="*/ 0 w 2752252"/>
                    <a:gd name="connsiteY3" fmla="*/ 605633 h 634592"/>
                    <a:gd name="connsiteX4" fmla="*/ 0 w 2752252"/>
                    <a:gd name="connsiteY4" fmla="*/ 0 h 634592"/>
                    <a:gd name="connsiteX0" fmla="*/ 0 w 2750715"/>
                    <a:gd name="connsiteY0" fmla="*/ 0 h 634592"/>
                    <a:gd name="connsiteX1" fmla="*/ 2750715 w 2750715"/>
                    <a:gd name="connsiteY1" fmla="*/ 282677 h 634592"/>
                    <a:gd name="connsiteX2" fmla="*/ 2747826 w 2750715"/>
                    <a:gd name="connsiteY2" fmla="*/ 634592 h 634592"/>
                    <a:gd name="connsiteX3" fmla="*/ 0 w 2750715"/>
                    <a:gd name="connsiteY3" fmla="*/ 605633 h 634592"/>
                    <a:gd name="connsiteX4" fmla="*/ 0 w 2750715"/>
                    <a:gd name="connsiteY4" fmla="*/ 0 h 634592"/>
                    <a:gd name="connsiteX0" fmla="*/ 0 w 2750715"/>
                    <a:gd name="connsiteY0" fmla="*/ 0 h 636849"/>
                    <a:gd name="connsiteX1" fmla="*/ 2750715 w 2750715"/>
                    <a:gd name="connsiteY1" fmla="*/ 282677 h 636849"/>
                    <a:gd name="connsiteX2" fmla="*/ 2743581 w 2750715"/>
                    <a:gd name="connsiteY2" fmla="*/ 636849 h 636849"/>
                    <a:gd name="connsiteX3" fmla="*/ 0 w 2750715"/>
                    <a:gd name="connsiteY3" fmla="*/ 605633 h 636849"/>
                    <a:gd name="connsiteX4" fmla="*/ 0 w 2750715"/>
                    <a:gd name="connsiteY4" fmla="*/ 0 h 636849"/>
                    <a:gd name="connsiteX0" fmla="*/ 0 w 2752252"/>
                    <a:gd name="connsiteY0" fmla="*/ 0 h 636849"/>
                    <a:gd name="connsiteX1" fmla="*/ 2750715 w 2752252"/>
                    <a:gd name="connsiteY1" fmla="*/ 282677 h 636849"/>
                    <a:gd name="connsiteX2" fmla="*/ 2752074 w 2752252"/>
                    <a:gd name="connsiteY2" fmla="*/ 636849 h 636849"/>
                    <a:gd name="connsiteX3" fmla="*/ 0 w 2752252"/>
                    <a:gd name="connsiteY3" fmla="*/ 605633 h 636849"/>
                    <a:gd name="connsiteX4" fmla="*/ 0 w 2752252"/>
                    <a:gd name="connsiteY4" fmla="*/ 0 h 636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52252" h="636849">
                      <a:moveTo>
                        <a:pt x="0" y="0"/>
                      </a:moveTo>
                      <a:lnTo>
                        <a:pt x="2750715" y="282677"/>
                      </a:lnTo>
                      <a:cubicBezTo>
                        <a:pt x="2749753" y="401169"/>
                        <a:pt x="2753036" y="518357"/>
                        <a:pt x="2752074" y="636849"/>
                      </a:cubicBezTo>
                      <a:lnTo>
                        <a:pt x="0" y="60563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16" name="Round Same Side Corner Rectangle 15"/>
                <p:cNvSpPr/>
                <p:nvPr/>
              </p:nvSpPr>
              <p:spPr>
                <a:xfrm rot="10800000" flipV="1">
                  <a:off x="4137850" y="1284996"/>
                  <a:ext cx="432303" cy="1478179"/>
                </a:xfrm>
                <a:prstGeom prst="round2Same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6" name="Group 95"/>
              <p:cNvGrpSpPr/>
              <p:nvPr/>
            </p:nvGrpSpPr>
            <p:grpSpPr>
              <a:xfrm>
                <a:off x="4835703" y="1284997"/>
                <a:ext cx="644346" cy="2895600"/>
                <a:chOff x="4835703" y="1284997"/>
                <a:chExt cx="644346" cy="2895600"/>
              </a:xfrm>
            </p:grpSpPr>
            <p:sp>
              <p:nvSpPr>
                <p:cNvPr id="11" name="Round Same Side Corner Rectangle 10"/>
                <p:cNvSpPr/>
                <p:nvPr/>
              </p:nvSpPr>
              <p:spPr>
                <a:xfrm rot="10800000" flipV="1">
                  <a:off x="5074364" y="1284997"/>
                  <a:ext cx="405683" cy="1478179"/>
                </a:xfrm>
                <a:prstGeom prst="round2Same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12" name="Pentagon 11"/>
                <p:cNvSpPr/>
                <p:nvPr/>
              </p:nvSpPr>
              <p:spPr>
                <a:xfrm rot="5400000">
                  <a:off x="4495453" y="3601685"/>
                  <a:ext cx="919162" cy="238661"/>
                </a:xfrm>
                <a:prstGeom prst="homePlat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aseline="-25000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13" name="Rectangle 44"/>
                <p:cNvSpPr/>
                <p:nvPr/>
              </p:nvSpPr>
              <p:spPr>
                <a:xfrm rot="5400000">
                  <a:off x="4908759" y="2692200"/>
                  <a:ext cx="500256" cy="642325"/>
                </a:xfrm>
                <a:custGeom>
                  <a:avLst/>
                  <a:gdLst>
                    <a:gd name="connsiteX0" fmla="*/ 0 w 2419494"/>
                    <a:gd name="connsiteY0" fmla="*/ 0 h 605633"/>
                    <a:gd name="connsiteX1" fmla="*/ 2419494 w 2419494"/>
                    <a:gd name="connsiteY1" fmla="*/ 0 h 605633"/>
                    <a:gd name="connsiteX2" fmla="*/ 2419494 w 2419494"/>
                    <a:gd name="connsiteY2" fmla="*/ 605633 h 605633"/>
                    <a:gd name="connsiteX3" fmla="*/ 0 w 2419494"/>
                    <a:gd name="connsiteY3" fmla="*/ 605633 h 605633"/>
                    <a:gd name="connsiteX4" fmla="*/ 0 w 2419494"/>
                    <a:gd name="connsiteY4" fmla="*/ 0 h 605633"/>
                    <a:gd name="connsiteX0" fmla="*/ 0 w 2727503"/>
                    <a:gd name="connsiteY0" fmla="*/ 0 h 1414156"/>
                    <a:gd name="connsiteX1" fmla="*/ 2419494 w 2727503"/>
                    <a:gd name="connsiteY1" fmla="*/ 0 h 1414156"/>
                    <a:gd name="connsiteX2" fmla="*/ 2727503 w 2727503"/>
                    <a:gd name="connsiteY2" fmla="*/ 1414156 h 1414156"/>
                    <a:gd name="connsiteX3" fmla="*/ 0 w 2727503"/>
                    <a:gd name="connsiteY3" fmla="*/ 605633 h 1414156"/>
                    <a:gd name="connsiteX4" fmla="*/ 0 w 2727503"/>
                    <a:gd name="connsiteY4" fmla="*/ 0 h 1414156"/>
                    <a:gd name="connsiteX0" fmla="*/ 0 w 2737127"/>
                    <a:gd name="connsiteY0" fmla="*/ 0 h 1414156"/>
                    <a:gd name="connsiteX1" fmla="*/ 2737127 w 2737127"/>
                    <a:gd name="connsiteY1" fmla="*/ 981777 h 1414156"/>
                    <a:gd name="connsiteX2" fmla="*/ 2727503 w 2737127"/>
                    <a:gd name="connsiteY2" fmla="*/ 1414156 h 1414156"/>
                    <a:gd name="connsiteX3" fmla="*/ 0 w 2737127"/>
                    <a:gd name="connsiteY3" fmla="*/ 605633 h 1414156"/>
                    <a:gd name="connsiteX4" fmla="*/ 0 w 2737127"/>
                    <a:gd name="connsiteY4" fmla="*/ 0 h 1414156"/>
                    <a:gd name="connsiteX0" fmla="*/ 0 w 2737127"/>
                    <a:gd name="connsiteY0" fmla="*/ 0 h 1414156"/>
                    <a:gd name="connsiteX1" fmla="*/ 2737127 w 2737127"/>
                    <a:gd name="connsiteY1" fmla="*/ 596766 h 1414156"/>
                    <a:gd name="connsiteX2" fmla="*/ 2727503 w 2737127"/>
                    <a:gd name="connsiteY2" fmla="*/ 1414156 h 1414156"/>
                    <a:gd name="connsiteX3" fmla="*/ 0 w 2737127"/>
                    <a:gd name="connsiteY3" fmla="*/ 605633 h 1414156"/>
                    <a:gd name="connsiteX4" fmla="*/ 0 w 2737127"/>
                    <a:gd name="connsiteY4" fmla="*/ 0 h 1414156"/>
                    <a:gd name="connsiteX0" fmla="*/ 0 w 2753637"/>
                    <a:gd name="connsiteY0" fmla="*/ 0 h 961768"/>
                    <a:gd name="connsiteX1" fmla="*/ 2737127 w 2753637"/>
                    <a:gd name="connsiteY1" fmla="*/ 596766 h 961768"/>
                    <a:gd name="connsiteX2" fmla="*/ 2753637 w 2753637"/>
                    <a:gd name="connsiteY2" fmla="*/ 961768 h 961768"/>
                    <a:gd name="connsiteX3" fmla="*/ 0 w 2753637"/>
                    <a:gd name="connsiteY3" fmla="*/ 605633 h 961768"/>
                    <a:gd name="connsiteX4" fmla="*/ 0 w 2753637"/>
                    <a:gd name="connsiteY4" fmla="*/ 0 h 961768"/>
                    <a:gd name="connsiteX0" fmla="*/ 0 w 2737127"/>
                    <a:gd name="connsiteY0" fmla="*/ 0 h 952243"/>
                    <a:gd name="connsiteX1" fmla="*/ 2737127 w 2737127"/>
                    <a:gd name="connsiteY1" fmla="*/ 596766 h 952243"/>
                    <a:gd name="connsiteX2" fmla="*/ 2734242 w 2737127"/>
                    <a:gd name="connsiteY2" fmla="*/ 952243 h 952243"/>
                    <a:gd name="connsiteX3" fmla="*/ 0 w 2737127"/>
                    <a:gd name="connsiteY3" fmla="*/ 605633 h 952243"/>
                    <a:gd name="connsiteX4" fmla="*/ 0 w 2737127"/>
                    <a:gd name="connsiteY4" fmla="*/ 0 h 9522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37127" h="952243">
                      <a:moveTo>
                        <a:pt x="0" y="0"/>
                      </a:moveTo>
                      <a:lnTo>
                        <a:pt x="2737127" y="596766"/>
                      </a:lnTo>
                      <a:cubicBezTo>
                        <a:pt x="2736165" y="715258"/>
                        <a:pt x="2735204" y="833751"/>
                        <a:pt x="2734242" y="952243"/>
                      </a:cubicBezTo>
                      <a:lnTo>
                        <a:pt x="0" y="60563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7" name="Group 94"/>
              <p:cNvGrpSpPr/>
              <p:nvPr/>
            </p:nvGrpSpPr>
            <p:grpSpPr>
              <a:xfrm>
                <a:off x="4588095" y="1271646"/>
                <a:ext cx="455861" cy="2908949"/>
                <a:chOff x="4588095" y="1271646"/>
                <a:chExt cx="455861" cy="2908949"/>
              </a:xfrm>
            </p:grpSpPr>
            <p:sp>
              <p:nvSpPr>
                <p:cNvPr id="8" name="Round Same Side Corner Rectangle 7"/>
                <p:cNvSpPr/>
                <p:nvPr/>
              </p:nvSpPr>
              <p:spPr>
                <a:xfrm rot="10800000" flipV="1">
                  <a:off x="4610673" y="1271646"/>
                  <a:ext cx="433281" cy="1491530"/>
                </a:xfrm>
                <a:prstGeom prst="round2Same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9" name="Pentagon 8"/>
                <p:cNvSpPr/>
                <p:nvPr/>
              </p:nvSpPr>
              <p:spPr>
                <a:xfrm rot="5400000">
                  <a:off x="4255170" y="3595900"/>
                  <a:ext cx="917620" cy="251770"/>
                </a:xfrm>
                <a:prstGeom prst="homePlat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aseline="-25000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  <p:sp>
              <p:nvSpPr>
                <p:cNvPr id="10" name="Rectangle 44"/>
                <p:cNvSpPr/>
                <p:nvPr/>
              </p:nvSpPr>
              <p:spPr>
                <a:xfrm rot="5400000">
                  <a:off x="4565859" y="2788099"/>
                  <a:ext cx="503020" cy="453175"/>
                </a:xfrm>
                <a:custGeom>
                  <a:avLst/>
                  <a:gdLst>
                    <a:gd name="connsiteX0" fmla="*/ 0 w 2419494"/>
                    <a:gd name="connsiteY0" fmla="*/ 0 h 605633"/>
                    <a:gd name="connsiteX1" fmla="*/ 2419494 w 2419494"/>
                    <a:gd name="connsiteY1" fmla="*/ 0 h 605633"/>
                    <a:gd name="connsiteX2" fmla="*/ 2419494 w 2419494"/>
                    <a:gd name="connsiteY2" fmla="*/ 605633 h 605633"/>
                    <a:gd name="connsiteX3" fmla="*/ 0 w 2419494"/>
                    <a:gd name="connsiteY3" fmla="*/ 605633 h 605633"/>
                    <a:gd name="connsiteX4" fmla="*/ 0 w 2419494"/>
                    <a:gd name="connsiteY4" fmla="*/ 0 h 605633"/>
                    <a:gd name="connsiteX0" fmla="*/ 0 w 2727503"/>
                    <a:gd name="connsiteY0" fmla="*/ 0 h 1414156"/>
                    <a:gd name="connsiteX1" fmla="*/ 2419494 w 2727503"/>
                    <a:gd name="connsiteY1" fmla="*/ 0 h 1414156"/>
                    <a:gd name="connsiteX2" fmla="*/ 2727503 w 2727503"/>
                    <a:gd name="connsiteY2" fmla="*/ 1414156 h 1414156"/>
                    <a:gd name="connsiteX3" fmla="*/ 0 w 2727503"/>
                    <a:gd name="connsiteY3" fmla="*/ 605633 h 1414156"/>
                    <a:gd name="connsiteX4" fmla="*/ 0 w 2727503"/>
                    <a:gd name="connsiteY4" fmla="*/ 0 h 1414156"/>
                    <a:gd name="connsiteX0" fmla="*/ 0 w 2737127"/>
                    <a:gd name="connsiteY0" fmla="*/ 0 h 1414156"/>
                    <a:gd name="connsiteX1" fmla="*/ 2737127 w 2737127"/>
                    <a:gd name="connsiteY1" fmla="*/ 981777 h 1414156"/>
                    <a:gd name="connsiteX2" fmla="*/ 2727503 w 2737127"/>
                    <a:gd name="connsiteY2" fmla="*/ 1414156 h 1414156"/>
                    <a:gd name="connsiteX3" fmla="*/ 0 w 2737127"/>
                    <a:gd name="connsiteY3" fmla="*/ 605633 h 1414156"/>
                    <a:gd name="connsiteX4" fmla="*/ 0 w 2737127"/>
                    <a:gd name="connsiteY4" fmla="*/ 0 h 1414156"/>
                    <a:gd name="connsiteX0" fmla="*/ 0 w 2737127"/>
                    <a:gd name="connsiteY0" fmla="*/ 0 h 1414156"/>
                    <a:gd name="connsiteX1" fmla="*/ 2737127 w 2737127"/>
                    <a:gd name="connsiteY1" fmla="*/ 596766 h 1414156"/>
                    <a:gd name="connsiteX2" fmla="*/ 2727503 w 2737127"/>
                    <a:gd name="connsiteY2" fmla="*/ 1414156 h 1414156"/>
                    <a:gd name="connsiteX3" fmla="*/ 0 w 2737127"/>
                    <a:gd name="connsiteY3" fmla="*/ 605633 h 1414156"/>
                    <a:gd name="connsiteX4" fmla="*/ 0 w 2737127"/>
                    <a:gd name="connsiteY4" fmla="*/ 0 h 1414156"/>
                    <a:gd name="connsiteX0" fmla="*/ 0 w 2753637"/>
                    <a:gd name="connsiteY0" fmla="*/ 0 h 961768"/>
                    <a:gd name="connsiteX1" fmla="*/ 2737127 w 2753637"/>
                    <a:gd name="connsiteY1" fmla="*/ 596766 h 961768"/>
                    <a:gd name="connsiteX2" fmla="*/ 2753637 w 2753637"/>
                    <a:gd name="connsiteY2" fmla="*/ 961768 h 961768"/>
                    <a:gd name="connsiteX3" fmla="*/ 0 w 2753637"/>
                    <a:gd name="connsiteY3" fmla="*/ 605633 h 961768"/>
                    <a:gd name="connsiteX4" fmla="*/ 0 w 2753637"/>
                    <a:gd name="connsiteY4" fmla="*/ 0 h 961768"/>
                    <a:gd name="connsiteX0" fmla="*/ 0 w 2737127"/>
                    <a:gd name="connsiteY0" fmla="*/ 0 h 952243"/>
                    <a:gd name="connsiteX1" fmla="*/ 2737127 w 2737127"/>
                    <a:gd name="connsiteY1" fmla="*/ 596766 h 952243"/>
                    <a:gd name="connsiteX2" fmla="*/ 2734242 w 2737127"/>
                    <a:gd name="connsiteY2" fmla="*/ 952243 h 952243"/>
                    <a:gd name="connsiteX3" fmla="*/ 0 w 2737127"/>
                    <a:gd name="connsiteY3" fmla="*/ 605633 h 952243"/>
                    <a:gd name="connsiteX4" fmla="*/ 0 w 2737127"/>
                    <a:gd name="connsiteY4" fmla="*/ 0 h 952243"/>
                    <a:gd name="connsiteX0" fmla="*/ 0 w 2750715"/>
                    <a:gd name="connsiteY0" fmla="*/ 0 h 952243"/>
                    <a:gd name="connsiteX1" fmla="*/ 2750715 w 2750715"/>
                    <a:gd name="connsiteY1" fmla="*/ 429126 h 952243"/>
                    <a:gd name="connsiteX2" fmla="*/ 2734242 w 2750715"/>
                    <a:gd name="connsiteY2" fmla="*/ 952243 h 952243"/>
                    <a:gd name="connsiteX3" fmla="*/ 0 w 2750715"/>
                    <a:gd name="connsiteY3" fmla="*/ 605633 h 952243"/>
                    <a:gd name="connsiteX4" fmla="*/ 0 w 2750715"/>
                    <a:gd name="connsiteY4" fmla="*/ 0 h 952243"/>
                    <a:gd name="connsiteX0" fmla="*/ 0 w 2750715"/>
                    <a:gd name="connsiteY0" fmla="*/ 0 h 723643"/>
                    <a:gd name="connsiteX1" fmla="*/ 2750715 w 2750715"/>
                    <a:gd name="connsiteY1" fmla="*/ 429126 h 723643"/>
                    <a:gd name="connsiteX2" fmla="*/ 2747830 w 2750715"/>
                    <a:gd name="connsiteY2" fmla="*/ 723643 h 723643"/>
                    <a:gd name="connsiteX3" fmla="*/ 0 w 2750715"/>
                    <a:gd name="connsiteY3" fmla="*/ 605633 h 723643"/>
                    <a:gd name="connsiteX4" fmla="*/ 0 w 2750715"/>
                    <a:gd name="connsiteY4" fmla="*/ 0 h 723643"/>
                    <a:gd name="connsiteX0" fmla="*/ 0 w 2750715"/>
                    <a:gd name="connsiteY0" fmla="*/ 0 h 723643"/>
                    <a:gd name="connsiteX1" fmla="*/ 2750715 w 2750715"/>
                    <a:gd name="connsiteY1" fmla="*/ 391026 h 723643"/>
                    <a:gd name="connsiteX2" fmla="*/ 2747830 w 2750715"/>
                    <a:gd name="connsiteY2" fmla="*/ 723643 h 723643"/>
                    <a:gd name="connsiteX3" fmla="*/ 0 w 2750715"/>
                    <a:gd name="connsiteY3" fmla="*/ 605633 h 723643"/>
                    <a:gd name="connsiteX4" fmla="*/ 0 w 2750715"/>
                    <a:gd name="connsiteY4" fmla="*/ 0 h 723643"/>
                    <a:gd name="connsiteX0" fmla="*/ 0 w 2752254"/>
                    <a:gd name="connsiteY0" fmla="*/ 0 h 742693"/>
                    <a:gd name="connsiteX1" fmla="*/ 2750715 w 2752254"/>
                    <a:gd name="connsiteY1" fmla="*/ 391026 h 742693"/>
                    <a:gd name="connsiteX2" fmla="*/ 2752076 w 2752254"/>
                    <a:gd name="connsiteY2" fmla="*/ 742693 h 742693"/>
                    <a:gd name="connsiteX3" fmla="*/ 0 w 2752254"/>
                    <a:gd name="connsiteY3" fmla="*/ 605633 h 742693"/>
                    <a:gd name="connsiteX4" fmla="*/ 0 w 2752254"/>
                    <a:gd name="connsiteY4" fmla="*/ 0 h 742693"/>
                    <a:gd name="connsiteX0" fmla="*/ 0 w 2760622"/>
                    <a:gd name="connsiteY0" fmla="*/ 0 h 642680"/>
                    <a:gd name="connsiteX1" fmla="*/ 2750715 w 2760622"/>
                    <a:gd name="connsiteY1" fmla="*/ 391026 h 642680"/>
                    <a:gd name="connsiteX2" fmla="*/ 2760567 w 2760622"/>
                    <a:gd name="connsiteY2" fmla="*/ 642680 h 642680"/>
                    <a:gd name="connsiteX3" fmla="*/ 0 w 2760622"/>
                    <a:gd name="connsiteY3" fmla="*/ 605633 h 642680"/>
                    <a:gd name="connsiteX4" fmla="*/ 0 w 2760622"/>
                    <a:gd name="connsiteY4" fmla="*/ 0 h 642680"/>
                    <a:gd name="connsiteX0" fmla="*/ 0 w 2752252"/>
                    <a:gd name="connsiteY0" fmla="*/ 0 h 747455"/>
                    <a:gd name="connsiteX1" fmla="*/ 2750715 w 2752252"/>
                    <a:gd name="connsiteY1" fmla="*/ 391026 h 747455"/>
                    <a:gd name="connsiteX2" fmla="*/ 2752074 w 2752252"/>
                    <a:gd name="connsiteY2" fmla="*/ 747455 h 747455"/>
                    <a:gd name="connsiteX3" fmla="*/ 0 w 2752252"/>
                    <a:gd name="connsiteY3" fmla="*/ 605633 h 747455"/>
                    <a:gd name="connsiteX4" fmla="*/ 0 w 2752252"/>
                    <a:gd name="connsiteY4" fmla="*/ 0 h 747455"/>
                    <a:gd name="connsiteX0" fmla="*/ 0 w 2752252"/>
                    <a:gd name="connsiteY0" fmla="*/ 0 h 747455"/>
                    <a:gd name="connsiteX1" fmla="*/ 2750715 w 2752252"/>
                    <a:gd name="connsiteY1" fmla="*/ 282677 h 747455"/>
                    <a:gd name="connsiteX2" fmla="*/ 2752074 w 2752252"/>
                    <a:gd name="connsiteY2" fmla="*/ 747455 h 747455"/>
                    <a:gd name="connsiteX3" fmla="*/ 0 w 2752252"/>
                    <a:gd name="connsiteY3" fmla="*/ 605633 h 747455"/>
                    <a:gd name="connsiteX4" fmla="*/ 0 w 2752252"/>
                    <a:gd name="connsiteY4" fmla="*/ 0 h 747455"/>
                    <a:gd name="connsiteX0" fmla="*/ 0 w 2752252"/>
                    <a:gd name="connsiteY0" fmla="*/ 0 h 648135"/>
                    <a:gd name="connsiteX1" fmla="*/ 2750715 w 2752252"/>
                    <a:gd name="connsiteY1" fmla="*/ 282677 h 648135"/>
                    <a:gd name="connsiteX2" fmla="*/ 2752074 w 2752252"/>
                    <a:gd name="connsiteY2" fmla="*/ 648135 h 648135"/>
                    <a:gd name="connsiteX3" fmla="*/ 0 w 2752252"/>
                    <a:gd name="connsiteY3" fmla="*/ 605633 h 648135"/>
                    <a:gd name="connsiteX4" fmla="*/ 0 w 2752252"/>
                    <a:gd name="connsiteY4" fmla="*/ 0 h 648135"/>
                    <a:gd name="connsiteX0" fmla="*/ 0 w 2752252"/>
                    <a:gd name="connsiteY0" fmla="*/ 0 h 618791"/>
                    <a:gd name="connsiteX1" fmla="*/ 2750715 w 2752252"/>
                    <a:gd name="connsiteY1" fmla="*/ 282677 h 618791"/>
                    <a:gd name="connsiteX2" fmla="*/ 2752074 w 2752252"/>
                    <a:gd name="connsiteY2" fmla="*/ 618791 h 618791"/>
                    <a:gd name="connsiteX3" fmla="*/ 0 w 2752252"/>
                    <a:gd name="connsiteY3" fmla="*/ 605633 h 618791"/>
                    <a:gd name="connsiteX4" fmla="*/ 0 w 2752252"/>
                    <a:gd name="connsiteY4" fmla="*/ 0 h 618791"/>
                    <a:gd name="connsiteX0" fmla="*/ 0 w 2752252"/>
                    <a:gd name="connsiteY0" fmla="*/ 0 h 634592"/>
                    <a:gd name="connsiteX1" fmla="*/ 2750715 w 2752252"/>
                    <a:gd name="connsiteY1" fmla="*/ 282677 h 634592"/>
                    <a:gd name="connsiteX2" fmla="*/ 2752074 w 2752252"/>
                    <a:gd name="connsiteY2" fmla="*/ 634592 h 634592"/>
                    <a:gd name="connsiteX3" fmla="*/ 0 w 2752252"/>
                    <a:gd name="connsiteY3" fmla="*/ 605633 h 634592"/>
                    <a:gd name="connsiteX4" fmla="*/ 0 w 2752252"/>
                    <a:gd name="connsiteY4" fmla="*/ 0 h 634592"/>
                    <a:gd name="connsiteX0" fmla="*/ 0 w 2750715"/>
                    <a:gd name="connsiteY0" fmla="*/ 0 h 634592"/>
                    <a:gd name="connsiteX1" fmla="*/ 2750715 w 2750715"/>
                    <a:gd name="connsiteY1" fmla="*/ 282677 h 634592"/>
                    <a:gd name="connsiteX2" fmla="*/ 2747826 w 2750715"/>
                    <a:gd name="connsiteY2" fmla="*/ 634592 h 634592"/>
                    <a:gd name="connsiteX3" fmla="*/ 0 w 2750715"/>
                    <a:gd name="connsiteY3" fmla="*/ 605633 h 634592"/>
                    <a:gd name="connsiteX4" fmla="*/ 0 w 2750715"/>
                    <a:gd name="connsiteY4" fmla="*/ 0 h 634592"/>
                    <a:gd name="connsiteX0" fmla="*/ 0 w 2750715"/>
                    <a:gd name="connsiteY0" fmla="*/ 0 h 636849"/>
                    <a:gd name="connsiteX1" fmla="*/ 2750715 w 2750715"/>
                    <a:gd name="connsiteY1" fmla="*/ 282677 h 636849"/>
                    <a:gd name="connsiteX2" fmla="*/ 2743581 w 2750715"/>
                    <a:gd name="connsiteY2" fmla="*/ 636849 h 636849"/>
                    <a:gd name="connsiteX3" fmla="*/ 0 w 2750715"/>
                    <a:gd name="connsiteY3" fmla="*/ 605633 h 636849"/>
                    <a:gd name="connsiteX4" fmla="*/ 0 w 2750715"/>
                    <a:gd name="connsiteY4" fmla="*/ 0 h 636849"/>
                    <a:gd name="connsiteX0" fmla="*/ 0 w 2752252"/>
                    <a:gd name="connsiteY0" fmla="*/ 0 h 636849"/>
                    <a:gd name="connsiteX1" fmla="*/ 2750715 w 2752252"/>
                    <a:gd name="connsiteY1" fmla="*/ 282677 h 636849"/>
                    <a:gd name="connsiteX2" fmla="*/ 2752074 w 2752252"/>
                    <a:gd name="connsiteY2" fmla="*/ 636849 h 636849"/>
                    <a:gd name="connsiteX3" fmla="*/ 0 w 2752252"/>
                    <a:gd name="connsiteY3" fmla="*/ 605633 h 636849"/>
                    <a:gd name="connsiteX4" fmla="*/ 0 w 2752252"/>
                    <a:gd name="connsiteY4" fmla="*/ 0 h 636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52252" h="636849">
                      <a:moveTo>
                        <a:pt x="0" y="0"/>
                      </a:moveTo>
                      <a:lnTo>
                        <a:pt x="2750715" y="282677"/>
                      </a:lnTo>
                      <a:cubicBezTo>
                        <a:pt x="2749753" y="401169"/>
                        <a:pt x="2753036" y="518357"/>
                        <a:pt x="2752074" y="636849"/>
                      </a:cubicBezTo>
                      <a:lnTo>
                        <a:pt x="0" y="60563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Times New Roman" panose="02020603050405020304" pitchFamily="18" charset="0"/>
                    <a:ea typeface="微软雅黑" panose="020B0503020204020204" pitchFamily="34" charset="-122"/>
                    <a:sym typeface="Times New Roman" panose="02020603050405020304" pitchFamily="18" charset="0"/>
                  </a:endParaRPr>
                </a:p>
              </p:txBody>
            </p:sp>
          </p:grpSp>
        </p:grpSp>
      </p:grpSp>
      <p:sp>
        <p:nvSpPr>
          <p:cNvPr id="22" name="Oval 21"/>
          <p:cNvSpPr/>
          <p:nvPr/>
        </p:nvSpPr>
        <p:spPr bwMode="auto">
          <a:xfrm>
            <a:off x="6618894" y="3131503"/>
            <a:ext cx="289733" cy="289733"/>
          </a:xfrm>
          <a:prstGeom prst="ellipse">
            <a:avLst/>
          </a:pr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6435" tIns="48218" rIns="96435" bIns="48218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7158243" y="2356482"/>
            <a:ext cx="289733" cy="289733"/>
          </a:xfrm>
          <a:prstGeom prst="ellipse">
            <a:avLst/>
          </a:pr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6435" tIns="48218" rIns="96435" bIns="48218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7303108" y="2500171"/>
            <a:ext cx="1578163" cy="1175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762185" y="3274552"/>
            <a:ext cx="1641818" cy="75124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 bwMode="auto">
          <a:xfrm>
            <a:off x="5401401" y="2356482"/>
            <a:ext cx="289733" cy="289733"/>
          </a:xfrm>
          <a:prstGeom prst="ellipse">
            <a:avLst/>
          </a:pr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6435" tIns="48218" rIns="96435" bIns="48218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>
            <a:off x="3955774" y="2500171"/>
            <a:ext cx="1578163" cy="1175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 bwMode="auto">
          <a:xfrm>
            <a:off x="5971946" y="3131503"/>
            <a:ext cx="289733" cy="289733"/>
          </a:xfrm>
          <a:prstGeom prst="ellipse">
            <a:avLst/>
          </a:pr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6435" tIns="48218" rIns="96435" bIns="48218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grpSp>
        <p:nvGrpSpPr>
          <p:cNvPr id="69" name="Group 68"/>
          <p:cNvGrpSpPr/>
          <p:nvPr/>
        </p:nvGrpSpPr>
        <p:grpSpPr>
          <a:xfrm>
            <a:off x="9173313" y="2056539"/>
            <a:ext cx="2566773" cy="942198"/>
            <a:chOff x="1603804" y="2220559"/>
            <a:chExt cx="2433815" cy="893393"/>
          </a:xfrm>
        </p:grpSpPr>
        <p:sp>
          <p:nvSpPr>
            <p:cNvPr id="70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Red Pencil</a:t>
              </a: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679271" y="2559832"/>
              <a:ext cx="2358348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Dorum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ipser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kolar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edipeping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elik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red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palit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paorut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dacilasir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caeten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</a:p>
          </p:txBody>
        </p:sp>
      </p:grpSp>
      <p:cxnSp>
        <p:nvCxnSpPr>
          <p:cNvPr id="72" name="Straight Connector 71"/>
          <p:cNvCxnSpPr/>
          <p:nvPr/>
        </p:nvCxnSpPr>
        <p:spPr>
          <a:xfrm flipH="1">
            <a:off x="4479271" y="3274552"/>
            <a:ext cx="1641818" cy="75124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oup 72"/>
          <p:cNvGrpSpPr/>
          <p:nvPr/>
        </p:nvGrpSpPr>
        <p:grpSpPr>
          <a:xfrm>
            <a:off x="1174286" y="2179367"/>
            <a:ext cx="2560318" cy="942198"/>
            <a:chOff x="1494367" y="2220559"/>
            <a:chExt cx="2427694" cy="893393"/>
          </a:xfrm>
        </p:grpSpPr>
        <p:sp>
          <p:nvSpPr>
            <p:cNvPr id="74" name="Text Placeholder 2"/>
            <p:cNvSpPr txBox="1">
              <a:spLocks/>
            </p:cNvSpPr>
            <p:nvPr/>
          </p:nvSpPr>
          <p:spPr>
            <a:xfrm>
              <a:off x="1908601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Blue Pencil</a:t>
              </a: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494367" y="2559832"/>
              <a:ext cx="2324283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Dorum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ipser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kolar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edipeping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elik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red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palit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paorut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dacilasir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caeten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2031489" y="4350086"/>
            <a:ext cx="2560318" cy="942198"/>
            <a:chOff x="1494367" y="2220559"/>
            <a:chExt cx="2427694" cy="893393"/>
          </a:xfrm>
        </p:grpSpPr>
        <p:sp>
          <p:nvSpPr>
            <p:cNvPr id="77" name="Text Placeholder 2"/>
            <p:cNvSpPr txBox="1">
              <a:spLocks/>
            </p:cNvSpPr>
            <p:nvPr/>
          </p:nvSpPr>
          <p:spPr>
            <a:xfrm>
              <a:off x="1908601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Purple Pencil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494367" y="2559832"/>
              <a:ext cx="2324283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Dorum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ipser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kolar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edipeping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elik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red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palit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paorut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dacilasir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caeten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8275877" y="4350086"/>
            <a:ext cx="2566773" cy="942198"/>
            <a:chOff x="1603804" y="2220559"/>
            <a:chExt cx="2433815" cy="893393"/>
          </a:xfrm>
        </p:grpSpPr>
        <p:sp>
          <p:nvSpPr>
            <p:cNvPr id="80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Yellow Pencil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679271" y="2559832"/>
              <a:ext cx="2358348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Dorum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ipser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kolar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edipeping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elik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red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palit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paorut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dacilasir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caeten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</a:p>
          </p:txBody>
        </p:sp>
      </p:grpSp>
      <p:sp>
        <p:nvSpPr>
          <p:cNvPr id="44" name="矩形 43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24025348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9" grpId="0" animBg="1"/>
      <p:bldP spid="31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854495" y="1896206"/>
            <a:ext cx="3149761" cy="614453"/>
            <a:chOff x="4602698" y="1797983"/>
            <a:chExt cx="2986604" cy="582624"/>
          </a:xfrm>
        </p:grpSpPr>
        <p:sp>
          <p:nvSpPr>
            <p:cNvPr id="16" name="Shape 848"/>
            <p:cNvSpPr/>
            <p:nvPr/>
          </p:nvSpPr>
          <p:spPr>
            <a:xfrm>
              <a:off x="4602698" y="1797983"/>
              <a:ext cx="2986604" cy="582624"/>
            </a:xfrm>
            <a:prstGeom prst="roundRect">
              <a:avLst>
                <a:gd name="adj" fmla="val 15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53575" tIns="53575" rIns="53575" bIns="53575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602698" y="1932834"/>
              <a:ext cx="2986604" cy="3028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76" b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Invest In Marketer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030954" y="3805012"/>
            <a:ext cx="2818375" cy="614451"/>
            <a:chOff x="7614617" y="3607912"/>
            <a:chExt cx="2672384" cy="582623"/>
          </a:xfrm>
        </p:grpSpPr>
        <p:sp>
          <p:nvSpPr>
            <p:cNvPr id="7" name="Shape 833"/>
            <p:cNvSpPr/>
            <p:nvPr/>
          </p:nvSpPr>
          <p:spPr>
            <a:xfrm>
              <a:off x="7614617" y="3607912"/>
              <a:ext cx="2672383" cy="582623"/>
            </a:xfrm>
            <a:prstGeom prst="roundRect">
              <a:avLst>
                <a:gd name="adj" fmla="val 15000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3575" tIns="53575" rIns="53575" bIns="53575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614617" y="3745964"/>
              <a:ext cx="2672384" cy="3028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76" b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Built Community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059649" y="3805012"/>
            <a:ext cx="2782326" cy="614451"/>
            <a:chOff x="1952625" y="3607912"/>
            <a:chExt cx="2638202" cy="582623"/>
          </a:xfrm>
        </p:grpSpPr>
        <p:sp>
          <p:nvSpPr>
            <p:cNvPr id="10" name="Shape 838"/>
            <p:cNvSpPr/>
            <p:nvPr/>
          </p:nvSpPr>
          <p:spPr>
            <a:xfrm>
              <a:off x="1952625" y="3607912"/>
              <a:ext cx="2638202" cy="582623"/>
            </a:xfrm>
            <a:prstGeom prst="roundRect">
              <a:avLst>
                <a:gd name="adj" fmla="val 15000"/>
              </a:avLst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53575" tIns="53575" rIns="53575" bIns="53575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952625" y="3733263"/>
              <a:ext cx="2638202" cy="3028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76" b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Actives your Loyal Costumer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854492" y="5397592"/>
            <a:ext cx="3149764" cy="614453"/>
            <a:chOff x="4602695" y="5117998"/>
            <a:chExt cx="2986607" cy="582624"/>
          </a:xfrm>
        </p:grpSpPr>
        <p:sp>
          <p:nvSpPr>
            <p:cNvPr id="13" name="Shape 843"/>
            <p:cNvSpPr/>
            <p:nvPr/>
          </p:nvSpPr>
          <p:spPr>
            <a:xfrm>
              <a:off x="4602698" y="5117998"/>
              <a:ext cx="2986604" cy="582624"/>
            </a:xfrm>
            <a:prstGeom prst="roundRect">
              <a:avLst>
                <a:gd name="adj" fmla="val 15000"/>
              </a:avLst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3575" tIns="53575" rIns="53575" bIns="53575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02695" y="5248839"/>
              <a:ext cx="2986605" cy="3028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76" b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rPr>
                <a:t>Test &amp; Learn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030952" y="4510366"/>
            <a:ext cx="3149762" cy="3247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sit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amet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,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consam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ectetur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adipiscing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elit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Sedatim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siapare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876957" y="2560354"/>
            <a:ext cx="3149762" cy="3247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sit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amet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,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consam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ectetur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adipiscing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elit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Sedatim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siapare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879809" y="6064956"/>
            <a:ext cx="3149762" cy="3247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sit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amet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,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consam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ectetur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adipiscing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elit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Sedatim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siapare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692212" y="3357112"/>
            <a:ext cx="3149762" cy="3247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Lorem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ipsum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sit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amet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,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consam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ectetur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adipiscing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elit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.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Sedatim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dolor </a:t>
            </a:r>
            <a:r>
              <a:rPr lang="en-US" sz="1055" err="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siapare</a:t>
            </a:r>
            <a:r>
              <a:rPr lang="en-US" sz="1055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 .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5620218" y="3063723"/>
            <a:ext cx="1636810" cy="2130225"/>
            <a:chOff x="4375152" y="1801285"/>
            <a:chExt cx="3651249" cy="4751916"/>
          </a:xfrm>
        </p:grpSpPr>
        <p:grpSp>
          <p:nvGrpSpPr>
            <p:cNvPr id="34" name="Group 33"/>
            <p:cNvGrpSpPr/>
            <p:nvPr/>
          </p:nvGrpSpPr>
          <p:grpSpPr>
            <a:xfrm>
              <a:off x="4375152" y="1801285"/>
              <a:ext cx="3651249" cy="4751916"/>
              <a:chOff x="3281363" y="1350963"/>
              <a:chExt cx="2738437" cy="3563937"/>
            </a:xfrm>
          </p:grpSpPr>
          <p:sp>
            <p:nvSpPr>
              <p:cNvPr id="40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3281363" y="1352550"/>
                <a:ext cx="2738437" cy="35623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1" name="Freeform 5"/>
              <p:cNvSpPr>
                <a:spLocks/>
              </p:cNvSpPr>
              <p:nvPr/>
            </p:nvSpPr>
            <p:spPr bwMode="auto">
              <a:xfrm>
                <a:off x="3514725" y="3225800"/>
                <a:ext cx="1268412" cy="1689100"/>
              </a:xfrm>
              <a:custGeom>
                <a:avLst/>
                <a:gdLst>
                  <a:gd name="T0" fmla="*/ 0 w 799"/>
                  <a:gd name="T1" fmla="*/ 894 h 1064"/>
                  <a:gd name="T2" fmla="*/ 318 w 799"/>
                  <a:gd name="T3" fmla="*/ 0 h 1064"/>
                  <a:gd name="T4" fmla="*/ 799 w 799"/>
                  <a:gd name="T5" fmla="*/ 172 h 1064"/>
                  <a:gd name="T6" fmla="*/ 481 w 799"/>
                  <a:gd name="T7" fmla="*/ 1064 h 1064"/>
                  <a:gd name="T8" fmla="*/ 296 w 799"/>
                  <a:gd name="T9" fmla="*/ 823 h 1064"/>
                  <a:gd name="T10" fmla="*/ 0 w 799"/>
                  <a:gd name="T11" fmla="*/ 894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9" h="1064">
                    <a:moveTo>
                      <a:pt x="0" y="894"/>
                    </a:moveTo>
                    <a:lnTo>
                      <a:pt x="318" y="0"/>
                    </a:lnTo>
                    <a:lnTo>
                      <a:pt x="799" y="172"/>
                    </a:lnTo>
                    <a:lnTo>
                      <a:pt x="481" y="1064"/>
                    </a:lnTo>
                    <a:lnTo>
                      <a:pt x="296" y="823"/>
                    </a:lnTo>
                    <a:lnTo>
                      <a:pt x="0" y="89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2" name="Freeform 6"/>
              <p:cNvSpPr>
                <a:spLocks/>
              </p:cNvSpPr>
              <p:nvPr/>
            </p:nvSpPr>
            <p:spPr bwMode="auto">
              <a:xfrm>
                <a:off x="4513263" y="3225800"/>
                <a:ext cx="1266825" cy="1689100"/>
              </a:xfrm>
              <a:custGeom>
                <a:avLst/>
                <a:gdLst>
                  <a:gd name="T0" fmla="*/ 798 w 798"/>
                  <a:gd name="T1" fmla="*/ 894 h 1064"/>
                  <a:gd name="T2" fmla="*/ 481 w 798"/>
                  <a:gd name="T3" fmla="*/ 0 h 1064"/>
                  <a:gd name="T4" fmla="*/ 0 w 798"/>
                  <a:gd name="T5" fmla="*/ 172 h 1064"/>
                  <a:gd name="T6" fmla="*/ 317 w 798"/>
                  <a:gd name="T7" fmla="*/ 1064 h 1064"/>
                  <a:gd name="T8" fmla="*/ 502 w 798"/>
                  <a:gd name="T9" fmla="*/ 823 h 1064"/>
                  <a:gd name="T10" fmla="*/ 798 w 798"/>
                  <a:gd name="T11" fmla="*/ 894 h 10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8" h="1064">
                    <a:moveTo>
                      <a:pt x="798" y="894"/>
                    </a:moveTo>
                    <a:lnTo>
                      <a:pt x="481" y="0"/>
                    </a:lnTo>
                    <a:lnTo>
                      <a:pt x="0" y="172"/>
                    </a:lnTo>
                    <a:lnTo>
                      <a:pt x="317" y="1064"/>
                    </a:lnTo>
                    <a:lnTo>
                      <a:pt x="502" y="823"/>
                    </a:lnTo>
                    <a:lnTo>
                      <a:pt x="798" y="89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3" name="Freeform 7"/>
              <p:cNvSpPr>
                <a:spLocks noEditPoints="1"/>
              </p:cNvSpPr>
              <p:nvPr/>
            </p:nvSpPr>
            <p:spPr bwMode="auto">
              <a:xfrm>
                <a:off x="3282950" y="1350963"/>
                <a:ext cx="2736850" cy="2730500"/>
              </a:xfrm>
              <a:custGeom>
                <a:avLst/>
                <a:gdLst>
                  <a:gd name="T0" fmla="*/ 172 w 1742"/>
                  <a:gd name="T1" fmla="*/ 864 h 1738"/>
                  <a:gd name="T2" fmla="*/ 868 w 1742"/>
                  <a:gd name="T3" fmla="*/ 168 h 1738"/>
                  <a:gd name="T4" fmla="*/ 869 w 1742"/>
                  <a:gd name="T5" fmla="*/ 168 h 1738"/>
                  <a:gd name="T6" fmla="*/ 1565 w 1742"/>
                  <a:gd name="T7" fmla="*/ 864 h 1738"/>
                  <a:gd name="T8" fmla="*/ 869 w 1742"/>
                  <a:gd name="T9" fmla="*/ 1561 h 1738"/>
                  <a:gd name="T10" fmla="*/ 868 w 1742"/>
                  <a:gd name="T11" fmla="*/ 1561 h 1738"/>
                  <a:gd name="T12" fmla="*/ 172 w 1742"/>
                  <a:gd name="T13" fmla="*/ 864 h 1738"/>
                  <a:gd name="T14" fmla="*/ 868 w 1742"/>
                  <a:gd name="T15" fmla="*/ 122 h 1738"/>
                  <a:gd name="T16" fmla="*/ 867 w 1742"/>
                  <a:gd name="T17" fmla="*/ 123 h 1738"/>
                  <a:gd name="T18" fmla="*/ 721 w 1742"/>
                  <a:gd name="T19" fmla="*/ 2 h 1738"/>
                  <a:gd name="T20" fmla="*/ 626 w 1742"/>
                  <a:gd name="T21" fmla="*/ 165 h 1738"/>
                  <a:gd name="T22" fmla="*/ 450 w 1742"/>
                  <a:gd name="T23" fmla="*/ 97 h 1738"/>
                  <a:gd name="T24" fmla="*/ 413 w 1742"/>
                  <a:gd name="T25" fmla="*/ 283 h 1738"/>
                  <a:gd name="T26" fmla="*/ 223 w 1742"/>
                  <a:gd name="T27" fmla="*/ 276 h 1738"/>
                  <a:gd name="T28" fmla="*/ 249 w 1742"/>
                  <a:gd name="T29" fmla="*/ 463 h 1738"/>
                  <a:gd name="T30" fmla="*/ 69 w 1742"/>
                  <a:gd name="T31" fmla="*/ 519 h 1738"/>
                  <a:gd name="T32" fmla="*/ 152 w 1742"/>
                  <a:gd name="T33" fmla="*/ 687 h 1738"/>
                  <a:gd name="T34" fmla="*/ 0 w 1742"/>
                  <a:gd name="T35" fmla="*/ 797 h 1738"/>
                  <a:gd name="T36" fmla="*/ 134 w 1742"/>
                  <a:gd name="T37" fmla="*/ 930 h 1738"/>
                  <a:gd name="T38" fmla="*/ 26 w 1742"/>
                  <a:gd name="T39" fmla="*/ 1085 h 1738"/>
                  <a:gd name="T40" fmla="*/ 196 w 1742"/>
                  <a:gd name="T41" fmla="*/ 1165 h 1738"/>
                  <a:gd name="T42" fmla="*/ 143 w 1742"/>
                  <a:gd name="T43" fmla="*/ 1348 h 1738"/>
                  <a:gd name="T44" fmla="*/ 331 w 1742"/>
                  <a:gd name="T45" fmla="*/ 1369 h 1738"/>
                  <a:gd name="T46" fmla="*/ 339 w 1742"/>
                  <a:gd name="T47" fmla="*/ 1557 h 1738"/>
                  <a:gd name="T48" fmla="*/ 524 w 1742"/>
                  <a:gd name="T49" fmla="*/ 1517 h 1738"/>
                  <a:gd name="T50" fmla="*/ 594 w 1742"/>
                  <a:gd name="T51" fmla="*/ 1693 h 1738"/>
                  <a:gd name="T52" fmla="*/ 755 w 1742"/>
                  <a:gd name="T53" fmla="*/ 1594 h 1738"/>
                  <a:gd name="T54" fmla="*/ 868 w 1742"/>
                  <a:gd name="T55" fmla="*/ 1726 h 1738"/>
                  <a:gd name="T56" fmla="*/ 878 w 1742"/>
                  <a:gd name="T57" fmla="*/ 1738 h 1738"/>
                  <a:gd name="T58" fmla="*/ 999 w 1742"/>
                  <a:gd name="T59" fmla="*/ 1593 h 1738"/>
                  <a:gd name="T60" fmla="*/ 1162 w 1742"/>
                  <a:gd name="T61" fmla="*/ 1688 h 1738"/>
                  <a:gd name="T62" fmla="*/ 1228 w 1742"/>
                  <a:gd name="T63" fmla="*/ 1512 h 1738"/>
                  <a:gd name="T64" fmla="*/ 1413 w 1742"/>
                  <a:gd name="T65" fmla="*/ 1550 h 1738"/>
                  <a:gd name="T66" fmla="*/ 1420 w 1742"/>
                  <a:gd name="T67" fmla="*/ 1361 h 1738"/>
                  <a:gd name="T68" fmla="*/ 1607 w 1742"/>
                  <a:gd name="T69" fmla="*/ 1337 h 1738"/>
                  <a:gd name="T70" fmla="*/ 1551 w 1742"/>
                  <a:gd name="T71" fmla="*/ 1156 h 1738"/>
                  <a:gd name="T72" fmla="*/ 1720 w 1742"/>
                  <a:gd name="T73" fmla="*/ 1073 h 1738"/>
                  <a:gd name="T74" fmla="*/ 1610 w 1742"/>
                  <a:gd name="T75" fmla="*/ 919 h 1738"/>
                  <a:gd name="T76" fmla="*/ 1742 w 1742"/>
                  <a:gd name="T77" fmla="*/ 786 h 1738"/>
                  <a:gd name="T78" fmla="*/ 1588 w 1742"/>
                  <a:gd name="T79" fmla="*/ 677 h 1738"/>
                  <a:gd name="T80" fmla="*/ 1669 w 1742"/>
                  <a:gd name="T81" fmla="*/ 507 h 1738"/>
                  <a:gd name="T82" fmla="*/ 1488 w 1742"/>
                  <a:gd name="T83" fmla="*/ 455 h 1738"/>
                  <a:gd name="T84" fmla="*/ 1511 w 1742"/>
                  <a:gd name="T85" fmla="*/ 266 h 1738"/>
                  <a:gd name="T86" fmla="*/ 1321 w 1742"/>
                  <a:gd name="T87" fmla="*/ 276 h 1738"/>
                  <a:gd name="T88" fmla="*/ 1282 w 1742"/>
                  <a:gd name="T89" fmla="*/ 91 h 1738"/>
                  <a:gd name="T90" fmla="*/ 1107 w 1742"/>
                  <a:gd name="T91" fmla="*/ 162 h 1738"/>
                  <a:gd name="T92" fmla="*/ 1009 w 1742"/>
                  <a:gd name="T93" fmla="*/ 0 h 1738"/>
                  <a:gd name="T94" fmla="*/ 868 w 1742"/>
                  <a:gd name="T95" fmla="*/ 122 h 1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42" h="1738">
                    <a:moveTo>
                      <a:pt x="172" y="864"/>
                    </a:moveTo>
                    <a:cubicBezTo>
                      <a:pt x="172" y="481"/>
                      <a:pt x="484" y="169"/>
                      <a:pt x="868" y="168"/>
                    </a:cubicBezTo>
                    <a:cubicBezTo>
                      <a:pt x="869" y="168"/>
                      <a:pt x="869" y="168"/>
                      <a:pt x="869" y="168"/>
                    </a:cubicBezTo>
                    <a:cubicBezTo>
                      <a:pt x="1254" y="168"/>
                      <a:pt x="1565" y="480"/>
                      <a:pt x="1565" y="864"/>
                    </a:cubicBezTo>
                    <a:cubicBezTo>
                      <a:pt x="1565" y="1248"/>
                      <a:pt x="1254" y="1561"/>
                      <a:pt x="869" y="1561"/>
                    </a:cubicBezTo>
                    <a:cubicBezTo>
                      <a:pt x="868" y="1561"/>
                      <a:pt x="868" y="1561"/>
                      <a:pt x="868" y="1561"/>
                    </a:cubicBezTo>
                    <a:cubicBezTo>
                      <a:pt x="484" y="1560"/>
                      <a:pt x="172" y="1248"/>
                      <a:pt x="172" y="864"/>
                    </a:cubicBezTo>
                    <a:close/>
                    <a:moveTo>
                      <a:pt x="868" y="122"/>
                    </a:moveTo>
                    <a:cubicBezTo>
                      <a:pt x="867" y="123"/>
                      <a:pt x="867" y="123"/>
                      <a:pt x="867" y="123"/>
                    </a:cubicBezTo>
                    <a:cubicBezTo>
                      <a:pt x="721" y="2"/>
                      <a:pt x="721" y="2"/>
                      <a:pt x="721" y="2"/>
                    </a:cubicBezTo>
                    <a:cubicBezTo>
                      <a:pt x="626" y="165"/>
                      <a:pt x="626" y="165"/>
                      <a:pt x="626" y="165"/>
                    </a:cubicBezTo>
                    <a:cubicBezTo>
                      <a:pt x="450" y="97"/>
                      <a:pt x="450" y="97"/>
                      <a:pt x="450" y="97"/>
                    </a:cubicBezTo>
                    <a:cubicBezTo>
                      <a:pt x="413" y="283"/>
                      <a:pt x="413" y="283"/>
                      <a:pt x="413" y="283"/>
                    </a:cubicBezTo>
                    <a:cubicBezTo>
                      <a:pt x="223" y="276"/>
                      <a:pt x="223" y="276"/>
                      <a:pt x="223" y="276"/>
                    </a:cubicBezTo>
                    <a:cubicBezTo>
                      <a:pt x="249" y="463"/>
                      <a:pt x="249" y="463"/>
                      <a:pt x="249" y="463"/>
                    </a:cubicBezTo>
                    <a:cubicBezTo>
                      <a:pt x="69" y="519"/>
                      <a:pt x="69" y="519"/>
                      <a:pt x="69" y="519"/>
                    </a:cubicBezTo>
                    <a:cubicBezTo>
                      <a:pt x="152" y="687"/>
                      <a:pt x="152" y="687"/>
                      <a:pt x="152" y="687"/>
                    </a:cubicBezTo>
                    <a:cubicBezTo>
                      <a:pt x="0" y="797"/>
                      <a:pt x="0" y="797"/>
                      <a:pt x="0" y="797"/>
                    </a:cubicBezTo>
                    <a:cubicBezTo>
                      <a:pt x="134" y="930"/>
                      <a:pt x="134" y="930"/>
                      <a:pt x="134" y="930"/>
                    </a:cubicBezTo>
                    <a:cubicBezTo>
                      <a:pt x="26" y="1085"/>
                      <a:pt x="26" y="1085"/>
                      <a:pt x="26" y="1085"/>
                    </a:cubicBezTo>
                    <a:cubicBezTo>
                      <a:pt x="196" y="1165"/>
                      <a:pt x="196" y="1165"/>
                      <a:pt x="196" y="1165"/>
                    </a:cubicBezTo>
                    <a:cubicBezTo>
                      <a:pt x="143" y="1348"/>
                      <a:pt x="143" y="1348"/>
                      <a:pt x="143" y="1348"/>
                    </a:cubicBezTo>
                    <a:cubicBezTo>
                      <a:pt x="331" y="1369"/>
                      <a:pt x="331" y="1369"/>
                      <a:pt x="331" y="1369"/>
                    </a:cubicBezTo>
                    <a:cubicBezTo>
                      <a:pt x="339" y="1557"/>
                      <a:pt x="339" y="1557"/>
                      <a:pt x="339" y="1557"/>
                    </a:cubicBezTo>
                    <a:cubicBezTo>
                      <a:pt x="524" y="1517"/>
                      <a:pt x="524" y="1517"/>
                      <a:pt x="524" y="1517"/>
                    </a:cubicBezTo>
                    <a:cubicBezTo>
                      <a:pt x="594" y="1693"/>
                      <a:pt x="594" y="1693"/>
                      <a:pt x="594" y="1693"/>
                    </a:cubicBezTo>
                    <a:cubicBezTo>
                      <a:pt x="755" y="1594"/>
                      <a:pt x="755" y="1594"/>
                      <a:pt x="755" y="1594"/>
                    </a:cubicBezTo>
                    <a:cubicBezTo>
                      <a:pt x="868" y="1726"/>
                      <a:pt x="868" y="1726"/>
                      <a:pt x="868" y="1726"/>
                    </a:cubicBezTo>
                    <a:cubicBezTo>
                      <a:pt x="878" y="1738"/>
                      <a:pt x="878" y="1738"/>
                      <a:pt x="878" y="1738"/>
                    </a:cubicBezTo>
                    <a:cubicBezTo>
                      <a:pt x="999" y="1593"/>
                      <a:pt x="999" y="1593"/>
                      <a:pt x="999" y="1593"/>
                    </a:cubicBezTo>
                    <a:cubicBezTo>
                      <a:pt x="1162" y="1688"/>
                      <a:pt x="1162" y="1688"/>
                      <a:pt x="1162" y="1688"/>
                    </a:cubicBezTo>
                    <a:cubicBezTo>
                      <a:pt x="1228" y="1512"/>
                      <a:pt x="1228" y="1512"/>
                      <a:pt x="1228" y="1512"/>
                    </a:cubicBezTo>
                    <a:cubicBezTo>
                      <a:pt x="1413" y="1550"/>
                      <a:pt x="1413" y="1550"/>
                      <a:pt x="1413" y="1550"/>
                    </a:cubicBezTo>
                    <a:cubicBezTo>
                      <a:pt x="1420" y="1361"/>
                      <a:pt x="1420" y="1361"/>
                      <a:pt x="1420" y="1361"/>
                    </a:cubicBezTo>
                    <a:cubicBezTo>
                      <a:pt x="1607" y="1337"/>
                      <a:pt x="1607" y="1337"/>
                      <a:pt x="1607" y="1337"/>
                    </a:cubicBezTo>
                    <a:cubicBezTo>
                      <a:pt x="1551" y="1156"/>
                      <a:pt x="1551" y="1156"/>
                      <a:pt x="1551" y="1156"/>
                    </a:cubicBezTo>
                    <a:cubicBezTo>
                      <a:pt x="1720" y="1073"/>
                      <a:pt x="1720" y="1073"/>
                      <a:pt x="1720" y="1073"/>
                    </a:cubicBezTo>
                    <a:cubicBezTo>
                      <a:pt x="1610" y="919"/>
                      <a:pt x="1610" y="919"/>
                      <a:pt x="1610" y="919"/>
                    </a:cubicBezTo>
                    <a:cubicBezTo>
                      <a:pt x="1742" y="786"/>
                      <a:pt x="1742" y="786"/>
                      <a:pt x="1742" y="786"/>
                    </a:cubicBezTo>
                    <a:cubicBezTo>
                      <a:pt x="1588" y="677"/>
                      <a:pt x="1588" y="677"/>
                      <a:pt x="1588" y="677"/>
                    </a:cubicBezTo>
                    <a:cubicBezTo>
                      <a:pt x="1669" y="507"/>
                      <a:pt x="1669" y="507"/>
                      <a:pt x="1669" y="507"/>
                    </a:cubicBezTo>
                    <a:cubicBezTo>
                      <a:pt x="1488" y="455"/>
                      <a:pt x="1488" y="455"/>
                      <a:pt x="1488" y="455"/>
                    </a:cubicBezTo>
                    <a:cubicBezTo>
                      <a:pt x="1511" y="266"/>
                      <a:pt x="1511" y="266"/>
                      <a:pt x="1511" y="266"/>
                    </a:cubicBezTo>
                    <a:cubicBezTo>
                      <a:pt x="1321" y="276"/>
                      <a:pt x="1321" y="276"/>
                      <a:pt x="1321" y="276"/>
                    </a:cubicBezTo>
                    <a:cubicBezTo>
                      <a:pt x="1282" y="91"/>
                      <a:pt x="1282" y="91"/>
                      <a:pt x="1282" y="91"/>
                    </a:cubicBezTo>
                    <a:cubicBezTo>
                      <a:pt x="1107" y="162"/>
                      <a:pt x="1107" y="162"/>
                      <a:pt x="1107" y="162"/>
                    </a:cubicBezTo>
                    <a:cubicBezTo>
                      <a:pt x="1009" y="0"/>
                      <a:pt x="1009" y="0"/>
                      <a:pt x="1009" y="0"/>
                    </a:cubicBezTo>
                    <a:cubicBezTo>
                      <a:pt x="868" y="122"/>
                      <a:pt x="868" y="122"/>
                      <a:pt x="868" y="122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4" name="Freeform 8"/>
              <p:cNvSpPr>
                <a:spLocks noEditPoints="1"/>
              </p:cNvSpPr>
              <p:nvPr/>
            </p:nvSpPr>
            <p:spPr bwMode="auto">
              <a:xfrm>
                <a:off x="3552825" y="1614488"/>
                <a:ext cx="2189162" cy="2187575"/>
              </a:xfrm>
              <a:custGeom>
                <a:avLst/>
                <a:gdLst>
                  <a:gd name="T0" fmla="*/ 0 w 1393"/>
                  <a:gd name="T1" fmla="*/ 696 h 1393"/>
                  <a:gd name="T2" fmla="*/ 696 w 1393"/>
                  <a:gd name="T3" fmla="*/ 1393 h 1393"/>
                  <a:gd name="T4" fmla="*/ 697 w 1393"/>
                  <a:gd name="T5" fmla="*/ 1393 h 1393"/>
                  <a:gd name="T6" fmla="*/ 1393 w 1393"/>
                  <a:gd name="T7" fmla="*/ 696 h 1393"/>
                  <a:gd name="T8" fmla="*/ 697 w 1393"/>
                  <a:gd name="T9" fmla="*/ 0 h 1393"/>
                  <a:gd name="T10" fmla="*/ 696 w 1393"/>
                  <a:gd name="T11" fmla="*/ 0 h 1393"/>
                  <a:gd name="T12" fmla="*/ 0 w 1393"/>
                  <a:gd name="T13" fmla="*/ 696 h 1393"/>
                  <a:gd name="T14" fmla="*/ 696 w 1393"/>
                  <a:gd name="T15" fmla="*/ 1333 h 1393"/>
                  <a:gd name="T16" fmla="*/ 60 w 1393"/>
                  <a:gd name="T17" fmla="*/ 696 h 1393"/>
                  <a:gd name="T18" fmla="*/ 696 w 1393"/>
                  <a:gd name="T19" fmla="*/ 58 h 1393"/>
                  <a:gd name="T20" fmla="*/ 697 w 1393"/>
                  <a:gd name="T21" fmla="*/ 58 h 1393"/>
                  <a:gd name="T22" fmla="*/ 1335 w 1393"/>
                  <a:gd name="T23" fmla="*/ 696 h 1393"/>
                  <a:gd name="T24" fmla="*/ 697 w 1393"/>
                  <a:gd name="T25" fmla="*/ 1333 h 1393"/>
                  <a:gd name="T26" fmla="*/ 696 w 1393"/>
                  <a:gd name="T27" fmla="*/ 1333 h 1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93" h="1393">
                    <a:moveTo>
                      <a:pt x="0" y="696"/>
                    </a:moveTo>
                    <a:cubicBezTo>
                      <a:pt x="0" y="1080"/>
                      <a:pt x="312" y="1392"/>
                      <a:pt x="696" y="1393"/>
                    </a:cubicBezTo>
                    <a:cubicBezTo>
                      <a:pt x="697" y="1393"/>
                      <a:pt x="697" y="1393"/>
                      <a:pt x="697" y="1393"/>
                    </a:cubicBezTo>
                    <a:cubicBezTo>
                      <a:pt x="1082" y="1393"/>
                      <a:pt x="1393" y="1080"/>
                      <a:pt x="1393" y="696"/>
                    </a:cubicBezTo>
                    <a:cubicBezTo>
                      <a:pt x="1393" y="312"/>
                      <a:pt x="1082" y="0"/>
                      <a:pt x="697" y="0"/>
                    </a:cubicBezTo>
                    <a:cubicBezTo>
                      <a:pt x="696" y="0"/>
                      <a:pt x="696" y="0"/>
                      <a:pt x="696" y="0"/>
                    </a:cubicBezTo>
                    <a:cubicBezTo>
                      <a:pt x="312" y="1"/>
                      <a:pt x="0" y="313"/>
                      <a:pt x="0" y="696"/>
                    </a:cubicBezTo>
                    <a:close/>
                    <a:moveTo>
                      <a:pt x="696" y="1333"/>
                    </a:moveTo>
                    <a:cubicBezTo>
                      <a:pt x="344" y="1333"/>
                      <a:pt x="60" y="1048"/>
                      <a:pt x="60" y="696"/>
                    </a:cubicBezTo>
                    <a:cubicBezTo>
                      <a:pt x="60" y="345"/>
                      <a:pt x="344" y="59"/>
                      <a:pt x="696" y="58"/>
                    </a:cubicBezTo>
                    <a:cubicBezTo>
                      <a:pt x="697" y="58"/>
                      <a:pt x="697" y="58"/>
                      <a:pt x="697" y="58"/>
                    </a:cubicBezTo>
                    <a:cubicBezTo>
                      <a:pt x="1048" y="58"/>
                      <a:pt x="1335" y="345"/>
                      <a:pt x="1335" y="696"/>
                    </a:cubicBezTo>
                    <a:cubicBezTo>
                      <a:pt x="1335" y="1048"/>
                      <a:pt x="1048" y="1333"/>
                      <a:pt x="697" y="1333"/>
                    </a:cubicBezTo>
                    <a:cubicBezTo>
                      <a:pt x="696" y="1333"/>
                      <a:pt x="696" y="1333"/>
                      <a:pt x="696" y="1333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5" name="Freeform 9"/>
              <p:cNvSpPr>
                <a:spLocks noEditPoints="1"/>
              </p:cNvSpPr>
              <p:nvPr/>
            </p:nvSpPr>
            <p:spPr bwMode="auto">
              <a:xfrm>
                <a:off x="3648075" y="1706563"/>
                <a:ext cx="2001837" cy="2001838"/>
              </a:xfrm>
              <a:custGeom>
                <a:avLst/>
                <a:gdLst>
                  <a:gd name="T0" fmla="*/ 28 w 1275"/>
                  <a:gd name="T1" fmla="*/ 638 h 1275"/>
                  <a:gd name="T2" fmla="*/ 636 w 1275"/>
                  <a:gd name="T3" fmla="*/ 30 h 1275"/>
                  <a:gd name="T4" fmla="*/ 637 w 1275"/>
                  <a:gd name="T5" fmla="*/ 30 h 1275"/>
                  <a:gd name="T6" fmla="*/ 1245 w 1275"/>
                  <a:gd name="T7" fmla="*/ 638 h 1275"/>
                  <a:gd name="T8" fmla="*/ 637 w 1275"/>
                  <a:gd name="T9" fmla="*/ 1247 h 1275"/>
                  <a:gd name="T10" fmla="*/ 636 w 1275"/>
                  <a:gd name="T11" fmla="*/ 1247 h 1275"/>
                  <a:gd name="T12" fmla="*/ 28 w 1275"/>
                  <a:gd name="T13" fmla="*/ 638 h 1275"/>
                  <a:gd name="T14" fmla="*/ 636 w 1275"/>
                  <a:gd name="T15" fmla="*/ 0 h 1275"/>
                  <a:gd name="T16" fmla="*/ 0 w 1275"/>
                  <a:gd name="T17" fmla="*/ 638 h 1275"/>
                  <a:gd name="T18" fmla="*/ 636 w 1275"/>
                  <a:gd name="T19" fmla="*/ 1275 h 1275"/>
                  <a:gd name="T20" fmla="*/ 637 w 1275"/>
                  <a:gd name="T21" fmla="*/ 1275 h 1275"/>
                  <a:gd name="T22" fmla="*/ 1275 w 1275"/>
                  <a:gd name="T23" fmla="*/ 638 h 1275"/>
                  <a:gd name="T24" fmla="*/ 637 w 1275"/>
                  <a:gd name="T25" fmla="*/ 0 h 1275"/>
                  <a:gd name="T26" fmla="*/ 636 w 1275"/>
                  <a:gd name="T27" fmla="*/ 0 h 1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5" h="1275">
                    <a:moveTo>
                      <a:pt x="28" y="638"/>
                    </a:moveTo>
                    <a:cubicBezTo>
                      <a:pt x="28" y="304"/>
                      <a:pt x="301" y="31"/>
                      <a:pt x="636" y="30"/>
                    </a:cubicBezTo>
                    <a:cubicBezTo>
                      <a:pt x="637" y="30"/>
                      <a:pt x="637" y="30"/>
                      <a:pt x="637" y="30"/>
                    </a:cubicBezTo>
                    <a:cubicBezTo>
                      <a:pt x="973" y="30"/>
                      <a:pt x="1245" y="302"/>
                      <a:pt x="1245" y="638"/>
                    </a:cubicBezTo>
                    <a:cubicBezTo>
                      <a:pt x="1245" y="974"/>
                      <a:pt x="973" y="1247"/>
                      <a:pt x="637" y="1247"/>
                    </a:cubicBezTo>
                    <a:cubicBezTo>
                      <a:pt x="636" y="1247"/>
                      <a:pt x="636" y="1247"/>
                      <a:pt x="636" y="1247"/>
                    </a:cubicBezTo>
                    <a:cubicBezTo>
                      <a:pt x="301" y="1245"/>
                      <a:pt x="28" y="973"/>
                      <a:pt x="28" y="638"/>
                    </a:cubicBezTo>
                    <a:close/>
                    <a:moveTo>
                      <a:pt x="636" y="0"/>
                    </a:moveTo>
                    <a:cubicBezTo>
                      <a:pt x="284" y="1"/>
                      <a:pt x="0" y="287"/>
                      <a:pt x="0" y="638"/>
                    </a:cubicBezTo>
                    <a:cubicBezTo>
                      <a:pt x="0" y="990"/>
                      <a:pt x="284" y="1275"/>
                      <a:pt x="636" y="1275"/>
                    </a:cubicBezTo>
                    <a:cubicBezTo>
                      <a:pt x="637" y="1275"/>
                      <a:pt x="637" y="1275"/>
                      <a:pt x="637" y="1275"/>
                    </a:cubicBezTo>
                    <a:cubicBezTo>
                      <a:pt x="988" y="1275"/>
                      <a:pt x="1275" y="990"/>
                      <a:pt x="1275" y="638"/>
                    </a:cubicBezTo>
                    <a:cubicBezTo>
                      <a:pt x="1275" y="287"/>
                      <a:pt x="988" y="0"/>
                      <a:pt x="637" y="0"/>
                    </a:cubicBezTo>
                    <a:cubicBezTo>
                      <a:pt x="636" y="0"/>
                      <a:pt x="636" y="0"/>
                      <a:pt x="636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6" name="Freeform 10"/>
              <p:cNvSpPr>
                <a:spLocks/>
              </p:cNvSpPr>
              <p:nvPr/>
            </p:nvSpPr>
            <p:spPr bwMode="auto">
              <a:xfrm>
                <a:off x="3690938" y="1752600"/>
                <a:ext cx="955675" cy="1911350"/>
              </a:xfrm>
              <a:custGeom>
                <a:avLst/>
                <a:gdLst>
                  <a:gd name="T0" fmla="*/ 0 w 608"/>
                  <a:gd name="T1" fmla="*/ 608 h 1217"/>
                  <a:gd name="T2" fmla="*/ 608 w 608"/>
                  <a:gd name="T3" fmla="*/ 1217 h 1217"/>
                  <a:gd name="T4" fmla="*/ 608 w 608"/>
                  <a:gd name="T5" fmla="*/ 1202 h 1217"/>
                  <a:gd name="T6" fmla="*/ 16 w 608"/>
                  <a:gd name="T7" fmla="*/ 608 h 1217"/>
                  <a:gd name="T8" fmla="*/ 608 w 608"/>
                  <a:gd name="T9" fmla="*/ 14 h 1217"/>
                  <a:gd name="T10" fmla="*/ 608 w 608"/>
                  <a:gd name="T11" fmla="*/ 0 h 1217"/>
                  <a:gd name="T12" fmla="*/ 0 w 608"/>
                  <a:gd name="T13" fmla="*/ 608 h 1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8" h="1217">
                    <a:moveTo>
                      <a:pt x="0" y="608"/>
                    </a:moveTo>
                    <a:cubicBezTo>
                      <a:pt x="0" y="943"/>
                      <a:pt x="273" y="1215"/>
                      <a:pt x="608" y="1217"/>
                    </a:cubicBezTo>
                    <a:cubicBezTo>
                      <a:pt x="608" y="1202"/>
                      <a:pt x="608" y="1202"/>
                      <a:pt x="608" y="1202"/>
                    </a:cubicBezTo>
                    <a:cubicBezTo>
                      <a:pt x="281" y="1201"/>
                      <a:pt x="16" y="936"/>
                      <a:pt x="16" y="608"/>
                    </a:cubicBezTo>
                    <a:cubicBezTo>
                      <a:pt x="16" y="281"/>
                      <a:pt x="281" y="15"/>
                      <a:pt x="608" y="14"/>
                    </a:cubicBezTo>
                    <a:cubicBezTo>
                      <a:pt x="608" y="0"/>
                      <a:pt x="608" y="0"/>
                      <a:pt x="608" y="0"/>
                    </a:cubicBezTo>
                    <a:cubicBezTo>
                      <a:pt x="273" y="1"/>
                      <a:pt x="0" y="274"/>
                      <a:pt x="0" y="60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7" name="Freeform 11"/>
              <p:cNvSpPr>
                <a:spLocks noEditPoints="1"/>
              </p:cNvSpPr>
              <p:nvPr/>
            </p:nvSpPr>
            <p:spPr bwMode="auto">
              <a:xfrm>
                <a:off x="3716338" y="1752600"/>
                <a:ext cx="1887537" cy="1911350"/>
              </a:xfrm>
              <a:custGeom>
                <a:avLst/>
                <a:gdLst>
                  <a:gd name="T0" fmla="*/ 14 w 1201"/>
                  <a:gd name="T1" fmla="*/ 608 h 1217"/>
                  <a:gd name="T2" fmla="*/ 592 w 1201"/>
                  <a:gd name="T3" fmla="*/ 29 h 1217"/>
                  <a:gd name="T4" fmla="*/ 593 w 1201"/>
                  <a:gd name="T5" fmla="*/ 29 h 1217"/>
                  <a:gd name="T6" fmla="*/ 1172 w 1201"/>
                  <a:gd name="T7" fmla="*/ 608 h 1217"/>
                  <a:gd name="T8" fmla="*/ 593 w 1201"/>
                  <a:gd name="T9" fmla="*/ 1187 h 1217"/>
                  <a:gd name="T10" fmla="*/ 592 w 1201"/>
                  <a:gd name="T11" fmla="*/ 1187 h 1217"/>
                  <a:gd name="T12" fmla="*/ 14 w 1201"/>
                  <a:gd name="T13" fmla="*/ 608 h 1217"/>
                  <a:gd name="T14" fmla="*/ 592 w 1201"/>
                  <a:gd name="T15" fmla="*/ 14 h 1217"/>
                  <a:gd name="T16" fmla="*/ 0 w 1201"/>
                  <a:gd name="T17" fmla="*/ 608 h 1217"/>
                  <a:gd name="T18" fmla="*/ 592 w 1201"/>
                  <a:gd name="T19" fmla="*/ 1202 h 1217"/>
                  <a:gd name="T20" fmla="*/ 592 w 1201"/>
                  <a:gd name="T21" fmla="*/ 1217 h 1217"/>
                  <a:gd name="T22" fmla="*/ 593 w 1201"/>
                  <a:gd name="T23" fmla="*/ 1217 h 1217"/>
                  <a:gd name="T24" fmla="*/ 1201 w 1201"/>
                  <a:gd name="T25" fmla="*/ 608 h 1217"/>
                  <a:gd name="T26" fmla="*/ 593 w 1201"/>
                  <a:gd name="T27" fmla="*/ 0 h 1217"/>
                  <a:gd name="T28" fmla="*/ 592 w 1201"/>
                  <a:gd name="T29" fmla="*/ 0 h 1217"/>
                  <a:gd name="T30" fmla="*/ 592 w 1201"/>
                  <a:gd name="T31" fmla="*/ 14 h 1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01" h="1217">
                    <a:moveTo>
                      <a:pt x="14" y="608"/>
                    </a:moveTo>
                    <a:cubicBezTo>
                      <a:pt x="14" y="289"/>
                      <a:pt x="273" y="29"/>
                      <a:pt x="592" y="29"/>
                    </a:cubicBezTo>
                    <a:cubicBezTo>
                      <a:pt x="593" y="29"/>
                      <a:pt x="593" y="29"/>
                      <a:pt x="593" y="29"/>
                    </a:cubicBezTo>
                    <a:cubicBezTo>
                      <a:pt x="913" y="29"/>
                      <a:pt x="1172" y="288"/>
                      <a:pt x="1172" y="608"/>
                    </a:cubicBezTo>
                    <a:cubicBezTo>
                      <a:pt x="1172" y="929"/>
                      <a:pt x="913" y="1187"/>
                      <a:pt x="593" y="1187"/>
                    </a:cubicBezTo>
                    <a:cubicBezTo>
                      <a:pt x="592" y="1187"/>
                      <a:pt x="592" y="1187"/>
                      <a:pt x="592" y="1187"/>
                    </a:cubicBezTo>
                    <a:cubicBezTo>
                      <a:pt x="273" y="1187"/>
                      <a:pt x="14" y="927"/>
                      <a:pt x="14" y="608"/>
                    </a:cubicBezTo>
                    <a:close/>
                    <a:moveTo>
                      <a:pt x="592" y="14"/>
                    </a:moveTo>
                    <a:cubicBezTo>
                      <a:pt x="265" y="15"/>
                      <a:pt x="0" y="281"/>
                      <a:pt x="0" y="608"/>
                    </a:cubicBezTo>
                    <a:cubicBezTo>
                      <a:pt x="0" y="936"/>
                      <a:pt x="265" y="1201"/>
                      <a:pt x="592" y="1202"/>
                    </a:cubicBezTo>
                    <a:cubicBezTo>
                      <a:pt x="592" y="1217"/>
                      <a:pt x="592" y="1217"/>
                      <a:pt x="592" y="1217"/>
                    </a:cubicBezTo>
                    <a:cubicBezTo>
                      <a:pt x="593" y="1217"/>
                      <a:pt x="593" y="1217"/>
                      <a:pt x="593" y="1217"/>
                    </a:cubicBezTo>
                    <a:cubicBezTo>
                      <a:pt x="929" y="1217"/>
                      <a:pt x="1201" y="944"/>
                      <a:pt x="1201" y="608"/>
                    </a:cubicBezTo>
                    <a:cubicBezTo>
                      <a:pt x="1201" y="272"/>
                      <a:pt x="929" y="0"/>
                      <a:pt x="593" y="0"/>
                    </a:cubicBezTo>
                    <a:cubicBezTo>
                      <a:pt x="592" y="0"/>
                      <a:pt x="592" y="0"/>
                      <a:pt x="592" y="0"/>
                    </a:cubicBezTo>
                    <a:cubicBezTo>
                      <a:pt x="592" y="14"/>
                      <a:pt x="592" y="14"/>
                      <a:pt x="592" y="1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35" name="Freeform 13"/>
            <p:cNvSpPr>
              <a:spLocks/>
            </p:cNvSpPr>
            <p:nvPr/>
          </p:nvSpPr>
          <p:spPr bwMode="auto">
            <a:xfrm>
              <a:off x="6195485" y="3611033"/>
              <a:ext cx="1214967" cy="1212851"/>
            </a:xfrm>
            <a:custGeom>
              <a:avLst/>
              <a:gdLst>
                <a:gd name="T0" fmla="*/ 580 w 580"/>
                <a:gd name="T1" fmla="*/ 0 h 579"/>
                <a:gd name="T2" fmla="*/ 1 w 580"/>
                <a:gd name="T3" fmla="*/ 579 h 579"/>
                <a:gd name="T4" fmla="*/ 0 w 580"/>
                <a:gd name="T5" fmla="*/ 579 h 579"/>
                <a:gd name="T6" fmla="*/ 0 w 580"/>
                <a:gd name="T7" fmla="*/ 0 h 579"/>
                <a:gd name="T8" fmla="*/ 580 w 580"/>
                <a:gd name="T9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0" h="579">
                  <a:moveTo>
                    <a:pt x="580" y="0"/>
                  </a:moveTo>
                  <a:cubicBezTo>
                    <a:pt x="580" y="321"/>
                    <a:pt x="321" y="579"/>
                    <a:pt x="1" y="579"/>
                  </a:cubicBezTo>
                  <a:cubicBezTo>
                    <a:pt x="0" y="579"/>
                    <a:pt x="0" y="579"/>
                    <a:pt x="0" y="579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6" name="Freeform 14"/>
            <p:cNvSpPr>
              <a:spLocks/>
            </p:cNvSpPr>
            <p:nvPr/>
          </p:nvSpPr>
          <p:spPr bwMode="auto">
            <a:xfrm>
              <a:off x="4980518" y="2398184"/>
              <a:ext cx="1214967" cy="1212851"/>
            </a:xfrm>
            <a:custGeom>
              <a:avLst/>
              <a:gdLst>
                <a:gd name="T0" fmla="*/ 0 w 580"/>
                <a:gd name="T1" fmla="*/ 579 h 579"/>
                <a:gd name="T2" fmla="*/ 578 w 580"/>
                <a:gd name="T3" fmla="*/ 0 h 579"/>
                <a:gd name="T4" fmla="*/ 580 w 580"/>
                <a:gd name="T5" fmla="*/ 0 h 579"/>
                <a:gd name="T6" fmla="*/ 580 w 580"/>
                <a:gd name="T7" fmla="*/ 579 h 579"/>
                <a:gd name="T8" fmla="*/ 0 w 580"/>
                <a:gd name="T9" fmla="*/ 579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0" h="579">
                  <a:moveTo>
                    <a:pt x="0" y="579"/>
                  </a:moveTo>
                  <a:cubicBezTo>
                    <a:pt x="0" y="259"/>
                    <a:pt x="258" y="0"/>
                    <a:pt x="578" y="0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580" y="579"/>
                    <a:pt x="580" y="579"/>
                    <a:pt x="580" y="579"/>
                  </a:cubicBezTo>
                  <a:lnTo>
                    <a:pt x="0" y="57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7" name="Freeform 15"/>
            <p:cNvSpPr>
              <a:spLocks/>
            </p:cNvSpPr>
            <p:nvPr/>
          </p:nvSpPr>
          <p:spPr bwMode="auto">
            <a:xfrm>
              <a:off x="4980518" y="3611033"/>
              <a:ext cx="1214967" cy="1212851"/>
            </a:xfrm>
            <a:custGeom>
              <a:avLst/>
              <a:gdLst>
                <a:gd name="T0" fmla="*/ 0 w 580"/>
                <a:gd name="T1" fmla="*/ 0 h 579"/>
                <a:gd name="T2" fmla="*/ 578 w 580"/>
                <a:gd name="T3" fmla="*/ 579 h 579"/>
                <a:gd name="T4" fmla="*/ 580 w 580"/>
                <a:gd name="T5" fmla="*/ 579 h 579"/>
                <a:gd name="T6" fmla="*/ 580 w 580"/>
                <a:gd name="T7" fmla="*/ 0 h 579"/>
                <a:gd name="T8" fmla="*/ 0 w 580"/>
                <a:gd name="T9" fmla="*/ 0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0" h="579">
                  <a:moveTo>
                    <a:pt x="0" y="0"/>
                  </a:moveTo>
                  <a:cubicBezTo>
                    <a:pt x="0" y="321"/>
                    <a:pt x="258" y="579"/>
                    <a:pt x="578" y="579"/>
                  </a:cubicBezTo>
                  <a:cubicBezTo>
                    <a:pt x="580" y="579"/>
                    <a:pt x="580" y="579"/>
                    <a:pt x="580" y="579"/>
                  </a:cubicBezTo>
                  <a:cubicBezTo>
                    <a:pt x="580" y="0"/>
                    <a:pt x="580" y="0"/>
                    <a:pt x="58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8" name="Freeform 12"/>
            <p:cNvSpPr>
              <a:spLocks/>
            </p:cNvSpPr>
            <p:nvPr/>
          </p:nvSpPr>
          <p:spPr bwMode="auto">
            <a:xfrm>
              <a:off x="6195485" y="2398184"/>
              <a:ext cx="1214967" cy="1212851"/>
            </a:xfrm>
            <a:custGeom>
              <a:avLst/>
              <a:gdLst>
                <a:gd name="T0" fmla="*/ 580 w 580"/>
                <a:gd name="T1" fmla="*/ 579 h 579"/>
                <a:gd name="T2" fmla="*/ 1 w 580"/>
                <a:gd name="T3" fmla="*/ 0 h 579"/>
                <a:gd name="T4" fmla="*/ 0 w 580"/>
                <a:gd name="T5" fmla="*/ 0 h 579"/>
                <a:gd name="T6" fmla="*/ 0 w 580"/>
                <a:gd name="T7" fmla="*/ 579 h 579"/>
                <a:gd name="T8" fmla="*/ 580 w 580"/>
                <a:gd name="T9" fmla="*/ 579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0" h="579">
                  <a:moveTo>
                    <a:pt x="580" y="579"/>
                  </a:moveTo>
                  <a:cubicBezTo>
                    <a:pt x="580" y="259"/>
                    <a:pt x="32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79"/>
                    <a:pt x="0" y="579"/>
                    <a:pt x="0" y="579"/>
                  </a:cubicBezTo>
                  <a:lnTo>
                    <a:pt x="580" y="5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5604933" y="3024717"/>
              <a:ext cx="1191683" cy="11938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sp>
        <p:nvSpPr>
          <p:cNvPr id="48" name="矩形 4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31111088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2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161995" y="2005599"/>
            <a:ext cx="1738361" cy="1738361"/>
            <a:chOff x="3244331" y="1592428"/>
            <a:chExt cx="936104" cy="936104"/>
          </a:xfrm>
        </p:grpSpPr>
        <p:sp>
          <p:nvSpPr>
            <p:cNvPr id="7" name="Oval 6"/>
            <p:cNvSpPr/>
            <p:nvPr/>
          </p:nvSpPr>
          <p:spPr>
            <a:xfrm>
              <a:off x="3244331" y="1592428"/>
              <a:ext cx="936104" cy="936104"/>
            </a:xfrm>
            <a:prstGeom prst="ellipse">
              <a:avLst/>
            </a:pr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73669" y="1931156"/>
              <a:ext cx="318608" cy="260038"/>
            </a:xfrm>
            <a:custGeom>
              <a:avLst/>
              <a:gdLst>
                <a:gd name="T0" fmla="*/ 307 w 382"/>
                <a:gd name="T1" fmla="*/ 135 h 312"/>
                <a:gd name="T2" fmla="*/ 362 w 382"/>
                <a:gd name="T3" fmla="*/ 71 h 312"/>
                <a:gd name="T4" fmla="*/ 238 w 382"/>
                <a:gd name="T5" fmla="*/ 25 h 312"/>
                <a:gd name="T6" fmla="*/ 229 w 382"/>
                <a:gd name="T7" fmla="*/ 19 h 312"/>
                <a:gd name="T8" fmla="*/ 229 w 382"/>
                <a:gd name="T9" fmla="*/ 134 h 312"/>
                <a:gd name="T10" fmla="*/ 180 w 382"/>
                <a:gd name="T11" fmla="*/ 214 h 312"/>
                <a:gd name="T12" fmla="*/ 86 w 382"/>
                <a:gd name="T13" fmla="*/ 189 h 312"/>
                <a:gd name="T14" fmla="*/ 129 w 382"/>
                <a:gd name="T15" fmla="*/ 97 h 312"/>
                <a:gd name="T16" fmla="*/ 190 w 382"/>
                <a:gd name="T17" fmla="*/ 93 h 312"/>
                <a:gd name="T18" fmla="*/ 190 w 382"/>
                <a:gd name="T19" fmla="*/ 4 h 312"/>
                <a:gd name="T20" fmla="*/ 154 w 382"/>
                <a:gd name="T21" fmla="*/ 0 h 312"/>
                <a:gd name="T22" fmla="*/ 0 w 382"/>
                <a:gd name="T23" fmla="*/ 156 h 312"/>
                <a:gd name="T24" fmla="*/ 154 w 382"/>
                <a:gd name="T25" fmla="*/ 312 h 312"/>
                <a:gd name="T26" fmla="*/ 308 w 382"/>
                <a:gd name="T27" fmla="*/ 156 h 312"/>
                <a:gd name="T28" fmla="*/ 307 w 382"/>
                <a:gd name="T29" fmla="*/ 135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82" h="312">
                  <a:moveTo>
                    <a:pt x="307" y="135"/>
                  </a:moveTo>
                  <a:cubicBezTo>
                    <a:pt x="354" y="122"/>
                    <a:pt x="382" y="72"/>
                    <a:pt x="362" y="71"/>
                  </a:cubicBezTo>
                  <a:cubicBezTo>
                    <a:pt x="311" y="68"/>
                    <a:pt x="267" y="43"/>
                    <a:pt x="238" y="25"/>
                  </a:cubicBezTo>
                  <a:cubicBezTo>
                    <a:pt x="235" y="23"/>
                    <a:pt x="232" y="21"/>
                    <a:pt x="229" y="19"/>
                  </a:cubicBezTo>
                  <a:cubicBezTo>
                    <a:pt x="229" y="134"/>
                    <a:pt x="229" y="134"/>
                    <a:pt x="229" y="134"/>
                  </a:cubicBezTo>
                  <a:cubicBezTo>
                    <a:pt x="229" y="172"/>
                    <a:pt x="206" y="202"/>
                    <a:pt x="180" y="214"/>
                  </a:cubicBezTo>
                  <a:cubicBezTo>
                    <a:pt x="142" y="233"/>
                    <a:pt x="100" y="221"/>
                    <a:pt x="86" y="189"/>
                  </a:cubicBezTo>
                  <a:cubicBezTo>
                    <a:pt x="72" y="157"/>
                    <a:pt x="91" y="116"/>
                    <a:pt x="129" y="97"/>
                  </a:cubicBezTo>
                  <a:cubicBezTo>
                    <a:pt x="150" y="87"/>
                    <a:pt x="172" y="86"/>
                    <a:pt x="190" y="93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78" y="1"/>
                    <a:pt x="166" y="0"/>
                    <a:pt x="154" y="0"/>
                  </a:cubicBezTo>
                  <a:cubicBezTo>
                    <a:pt x="69" y="0"/>
                    <a:pt x="0" y="70"/>
                    <a:pt x="0" y="156"/>
                  </a:cubicBezTo>
                  <a:cubicBezTo>
                    <a:pt x="0" y="242"/>
                    <a:pt x="69" y="312"/>
                    <a:pt x="154" y="312"/>
                  </a:cubicBezTo>
                  <a:cubicBezTo>
                    <a:pt x="239" y="312"/>
                    <a:pt x="308" y="242"/>
                    <a:pt x="308" y="156"/>
                  </a:cubicBezTo>
                  <a:cubicBezTo>
                    <a:pt x="308" y="149"/>
                    <a:pt x="308" y="142"/>
                    <a:pt x="307" y="1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749616" y="2005599"/>
            <a:ext cx="1738361" cy="1738361"/>
            <a:chOff x="2483768" y="1592428"/>
            <a:chExt cx="936104" cy="936104"/>
          </a:xfrm>
        </p:grpSpPr>
        <p:sp>
          <p:nvSpPr>
            <p:cNvPr id="10" name="Oval 9"/>
            <p:cNvSpPr/>
            <p:nvPr/>
          </p:nvSpPr>
          <p:spPr>
            <a:xfrm>
              <a:off x="2483768" y="1592428"/>
              <a:ext cx="936104" cy="936104"/>
            </a:xfrm>
            <a:prstGeom prst="ellipse">
              <a:avLst/>
            </a:prstGeom>
            <a:solidFill>
              <a:schemeClr val="accent3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2871713" y="1916525"/>
              <a:ext cx="160213" cy="287909"/>
            </a:xfrm>
            <a:custGeom>
              <a:avLst/>
              <a:gdLst>
                <a:gd name="T0" fmla="*/ 200 w 200"/>
                <a:gd name="T1" fmla="*/ 62 h 360"/>
                <a:gd name="T2" fmla="*/ 143 w 200"/>
                <a:gd name="T3" fmla="*/ 62 h 360"/>
                <a:gd name="T4" fmla="*/ 128 w 200"/>
                <a:gd name="T5" fmla="*/ 83 h 360"/>
                <a:gd name="T6" fmla="*/ 128 w 200"/>
                <a:gd name="T7" fmla="*/ 125 h 360"/>
                <a:gd name="T8" fmla="*/ 200 w 200"/>
                <a:gd name="T9" fmla="*/ 125 h 360"/>
                <a:gd name="T10" fmla="*/ 200 w 200"/>
                <a:gd name="T11" fmla="*/ 183 h 360"/>
                <a:gd name="T12" fmla="*/ 128 w 200"/>
                <a:gd name="T13" fmla="*/ 183 h 360"/>
                <a:gd name="T14" fmla="*/ 128 w 200"/>
                <a:gd name="T15" fmla="*/ 360 h 360"/>
                <a:gd name="T16" fmla="*/ 61 w 200"/>
                <a:gd name="T17" fmla="*/ 360 h 360"/>
                <a:gd name="T18" fmla="*/ 61 w 200"/>
                <a:gd name="T19" fmla="*/ 183 h 360"/>
                <a:gd name="T20" fmla="*/ 0 w 200"/>
                <a:gd name="T21" fmla="*/ 183 h 360"/>
                <a:gd name="T22" fmla="*/ 0 w 200"/>
                <a:gd name="T23" fmla="*/ 125 h 360"/>
                <a:gd name="T24" fmla="*/ 61 w 200"/>
                <a:gd name="T25" fmla="*/ 125 h 360"/>
                <a:gd name="T26" fmla="*/ 61 w 200"/>
                <a:gd name="T27" fmla="*/ 90 h 360"/>
                <a:gd name="T28" fmla="*/ 143 w 200"/>
                <a:gd name="T29" fmla="*/ 0 h 360"/>
                <a:gd name="T30" fmla="*/ 200 w 200"/>
                <a:gd name="T31" fmla="*/ 0 h 360"/>
                <a:gd name="T32" fmla="*/ 200 w 200"/>
                <a:gd name="T33" fmla="*/ 6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0" h="360">
                  <a:moveTo>
                    <a:pt x="200" y="62"/>
                  </a:moveTo>
                  <a:cubicBezTo>
                    <a:pt x="143" y="62"/>
                    <a:pt x="143" y="62"/>
                    <a:pt x="143" y="62"/>
                  </a:cubicBezTo>
                  <a:cubicBezTo>
                    <a:pt x="136" y="62"/>
                    <a:pt x="128" y="71"/>
                    <a:pt x="128" y="83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200" y="125"/>
                    <a:pt x="200" y="125"/>
                    <a:pt x="200" y="125"/>
                  </a:cubicBezTo>
                  <a:cubicBezTo>
                    <a:pt x="200" y="183"/>
                    <a:pt x="200" y="183"/>
                    <a:pt x="200" y="183"/>
                  </a:cubicBezTo>
                  <a:cubicBezTo>
                    <a:pt x="128" y="183"/>
                    <a:pt x="128" y="183"/>
                    <a:pt x="128" y="183"/>
                  </a:cubicBezTo>
                  <a:cubicBezTo>
                    <a:pt x="128" y="360"/>
                    <a:pt x="128" y="360"/>
                    <a:pt x="128" y="360"/>
                  </a:cubicBezTo>
                  <a:cubicBezTo>
                    <a:pt x="61" y="360"/>
                    <a:pt x="61" y="360"/>
                    <a:pt x="61" y="360"/>
                  </a:cubicBezTo>
                  <a:cubicBezTo>
                    <a:pt x="61" y="183"/>
                    <a:pt x="61" y="183"/>
                    <a:pt x="61" y="183"/>
                  </a:cubicBezTo>
                  <a:cubicBezTo>
                    <a:pt x="0" y="183"/>
                    <a:pt x="0" y="183"/>
                    <a:pt x="0" y="183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61" y="125"/>
                    <a:pt x="61" y="125"/>
                    <a:pt x="61" y="125"/>
                  </a:cubicBezTo>
                  <a:cubicBezTo>
                    <a:pt x="61" y="90"/>
                    <a:pt x="61" y="90"/>
                    <a:pt x="61" y="90"/>
                  </a:cubicBezTo>
                  <a:cubicBezTo>
                    <a:pt x="61" y="40"/>
                    <a:pt x="95" y="0"/>
                    <a:pt x="143" y="0"/>
                  </a:cubicBezTo>
                  <a:cubicBezTo>
                    <a:pt x="200" y="0"/>
                    <a:pt x="200" y="0"/>
                    <a:pt x="200" y="0"/>
                  </a:cubicBezTo>
                  <a:lnTo>
                    <a:pt x="200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8399128" y="2005599"/>
            <a:ext cx="1738361" cy="1738361"/>
            <a:chOff x="5526019" y="1592428"/>
            <a:chExt cx="936104" cy="936104"/>
          </a:xfrm>
        </p:grpSpPr>
        <p:sp>
          <p:nvSpPr>
            <p:cNvPr id="13" name="Oval 12"/>
            <p:cNvSpPr/>
            <p:nvPr/>
          </p:nvSpPr>
          <p:spPr>
            <a:xfrm>
              <a:off x="5526019" y="1592428"/>
              <a:ext cx="936104" cy="936104"/>
            </a:xfrm>
            <a:prstGeom prst="ellipse">
              <a:avLst/>
            </a:pr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4" name="Freeform 16"/>
            <p:cNvSpPr>
              <a:spLocks/>
            </p:cNvSpPr>
            <p:nvPr/>
          </p:nvSpPr>
          <p:spPr bwMode="auto">
            <a:xfrm>
              <a:off x="5847809" y="1953476"/>
              <a:ext cx="292524" cy="237718"/>
            </a:xfrm>
            <a:custGeom>
              <a:avLst/>
              <a:gdLst>
                <a:gd name="T0" fmla="*/ 368 w 368"/>
                <a:gd name="T1" fmla="*/ 36 h 299"/>
                <a:gd name="T2" fmla="*/ 324 w 368"/>
                <a:gd name="T3" fmla="*/ 48 h 299"/>
                <a:gd name="T4" fmla="*/ 358 w 368"/>
                <a:gd name="T5" fmla="*/ 6 h 299"/>
                <a:gd name="T6" fmla="*/ 310 w 368"/>
                <a:gd name="T7" fmla="*/ 24 h 299"/>
                <a:gd name="T8" fmla="*/ 255 w 368"/>
                <a:gd name="T9" fmla="*/ 0 h 299"/>
                <a:gd name="T10" fmla="*/ 179 w 368"/>
                <a:gd name="T11" fmla="*/ 76 h 299"/>
                <a:gd name="T12" fmla="*/ 181 w 368"/>
                <a:gd name="T13" fmla="*/ 93 h 299"/>
                <a:gd name="T14" fmla="*/ 25 w 368"/>
                <a:gd name="T15" fmla="*/ 14 h 299"/>
                <a:gd name="T16" fmla="*/ 15 w 368"/>
                <a:gd name="T17" fmla="*/ 52 h 299"/>
                <a:gd name="T18" fmla="*/ 49 w 368"/>
                <a:gd name="T19" fmla="*/ 115 h 299"/>
                <a:gd name="T20" fmla="*/ 15 w 368"/>
                <a:gd name="T21" fmla="*/ 106 h 299"/>
                <a:gd name="T22" fmla="*/ 14 w 368"/>
                <a:gd name="T23" fmla="*/ 106 h 299"/>
                <a:gd name="T24" fmla="*/ 75 w 368"/>
                <a:gd name="T25" fmla="*/ 181 h 299"/>
                <a:gd name="T26" fmla="*/ 55 w 368"/>
                <a:gd name="T27" fmla="*/ 183 h 299"/>
                <a:gd name="T28" fmla="*/ 41 w 368"/>
                <a:gd name="T29" fmla="*/ 182 h 299"/>
                <a:gd name="T30" fmla="*/ 111 w 368"/>
                <a:gd name="T31" fmla="*/ 234 h 299"/>
                <a:gd name="T32" fmla="*/ 18 w 368"/>
                <a:gd name="T33" fmla="*/ 267 h 299"/>
                <a:gd name="T34" fmla="*/ 0 w 368"/>
                <a:gd name="T35" fmla="*/ 265 h 299"/>
                <a:gd name="T36" fmla="*/ 115 w 368"/>
                <a:gd name="T37" fmla="*/ 299 h 299"/>
                <a:gd name="T38" fmla="*/ 330 w 368"/>
                <a:gd name="T39" fmla="*/ 85 h 299"/>
                <a:gd name="T40" fmla="*/ 330 w 368"/>
                <a:gd name="T41" fmla="*/ 75 h 299"/>
                <a:gd name="T42" fmla="*/ 368 w 368"/>
                <a:gd name="T43" fmla="*/ 36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68" h="299">
                  <a:moveTo>
                    <a:pt x="368" y="36"/>
                  </a:moveTo>
                  <a:cubicBezTo>
                    <a:pt x="354" y="42"/>
                    <a:pt x="340" y="46"/>
                    <a:pt x="324" y="48"/>
                  </a:cubicBezTo>
                  <a:cubicBezTo>
                    <a:pt x="340" y="38"/>
                    <a:pt x="352" y="24"/>
                    <a:pt x="358" y="6"/>
                  </a:cubicBezTo>
                  <a:cubicBezTo>
                    <a:pt x="343" y="15"/>
                    <a:pt x="327" y="21"/>
                    <a:pt x="310" y="24"/>
                  </a:cubicBezTo>
                  <a:cubicBezTo>
                    <a:pt x="296" y="10"/>
                    <a:pt x="276" y="0"/>
                    <a:pt x="255" y="0"/>
                  </a:cubicBezTo>
                  <a:cubicBezTo>
                    <a:pt x="213" y="0"/>
                    <a:pt x="179" y="34"/>
                    <a:pt x="179" y="76"/>
                  </a:cubicBezTo>
                  <a:cubicBezTo>
                    <a:pt x="179" y="82"/>
                    <a:pt x="180" y="88"/>
                    <a:pt x="181" y="93"/>
                  </a:cubicBezTo>
                  <a:cubicBezTo>
                    <a:pt x="118" y="90"/>
                    <a:pt x="63" y="60"/>
                    <a:pt x="25" y="14"/>
                  </a:cubicBezTo>
                  <a:cubicBezTo>
                    <a:pt x="19" y="25"/>
                    <a:pt x="15" y="38"/>
                    <a:pt x="15" y="52"/>
                  </a:cubicBezTo>
                  <a:cubicBezTo>
                    <a:pt x="15" y="78"/>
                    <a:pt x="28" y="101"/>
                    <a:pt x="49" y="115"/>
                  </a:cubicBezTo>
                  <a:cubicBezTo>
                    <a:pt x="36" y="115"/>
                    <a:pt x="25" y="111"/>
                    <a:pt x="15" y="106"/>
                  </a:cubicBezTo>
                  <a:cubicBezTo>
                    <a:pt x="14" y="106"/>
                    <a:pt x="14" y="106"/>
                    <a:pt x="14" y="106"/>
                  </a:cubicBezTo>
                  <a:cubicBezTo>
                    <a:pt x="14" y="143"/>
                    <a:pt x="41" y="174"/>
                    <a:pt x="75" y="181"/>
                  </a:cubicBezTo>
                  <a:cubicBezTo>
                    <a:pt x="69" y="182"/>
                    <a:pt x="62" y="183"/>
                    <a:pt x="55" y="183"/>
                  </a:cubicBezTo>
                  <a:cubicBezTo>
                    <a:pt x="50" y="183"/>
                    <a:pt x="46" y="183"/>
                    <a:pt x="41" y="182"/>
                  </a:cubicBezTo>
                  <a:cubicBezTo>
                    <a:pt x="51" y="212"/>
                    <a:pt x="78" y="234"/>
                    <a:pt x="111" y="234"/>
                  </a:cubicBezTo>
                  <a:cubicBezTo>
                    <a:pt x="86" y="254"/>
                    <a:pt x="53" y="267"/>
                    <a:pt x="18" y="267"/>
                  </a:cubicBezTo>
                  <a:cubicBezTo>
                    <a:pt x="12" y="267"/>
                    <a:pt x="6" y="266"/>
                    <a:pt x="0" y="265"/>
                  </a:cubicBezTo>
                  <a:cubicBezTo>
                    <a:pt x="33" y="287"/>
                    <a:pt x="73" y="299"/>
                    <a:pt x="115" y="299"/>
                  </a:cubicBezTo>
                  <a:cubicBezTo>
                    <a:pt x="254" y="299"/>
                    <a:pt x="330" y="184"/>
                    <a:pt x="330" y="85"/>
                  </a:cubicBezTo>
                  <a:cubicBezTo>
                    <a:pt x="330" y="81"/>
                    <a:pt x="330" y="78"/>
                    <a:pt x="330" y="75"/>
                  </a:cubicBezTo>
                  <a:cubicBezTo>
                    <a:pt x="345" y="64"/>
                    <a:pt x="358" y="51"/>
                    <a:pt x="368" y="3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986751" y="2005599"/>
            <a:ext cx="1738361" cy="1738361"/>
            <a:chOff x="4765457" y="1592428"/>
            <a:chExt cx="936104" cy="936104"/>
          </a:xfrm>
        </p:grpSpPr>
        <p:sp>
          <p:nvSpPr>
            <p:cNvPr id="16" name="Oval 15"/>
            <p:cNvSpPr/>
            <p:nvPr/>
          </p:nvSpPr>
          <p:spPr>
            <a:xfrm>
              <a:off x="4765457" y="1592428"/>
              <a:ext cx="936104" cy="936104"/>
            </a:xfrm>
            <a:prstGeom prst="ellipse">
              <a:avLst/>
            </a:pr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auto">
            <a:xfrm>
              <a:off x="5107615" y="1913277"/>
              <a:ext cx="251787" cy="318116"/>
            </a:xfrm>
            <a:custGeom>
              <a:avLst/>
              <a:gdLst>
                <a:gd name="T0" fmla="*/ 129 w 323"/>
                <a:gd name="T1" fmla="*/ 272 h 408"/>
                <a:gd name="T2" fmla="*/ 68 w 323"/>
                <a:gd name="T3" fmla="*/ 408 h 408"/>
                <a:gd name="T4" fmla="*/ 98 w 323"/>
                <a:gd name="T5" fmla="*/ 196 h 408"/>
                <a:gd name="T6" fmla="*/ 149 w 323"/>
                <a:gd name="T7" fmla="*/ 99 h 408"/>
                <a:gd name="T8" fmla="*/ 172 w 323"/>
                <a:gd name="T9" fmla="*/ 257 h 408"/>
                <a:gd name="T10" fmla="*/ 234 w 323"/>
                <a:gd name="T11" fmla="*/ 73 h 408"/>
                <a:gd name="T12" fmla="*/ 47 w 323"/>
                <a:gd name="T13" fmla="*/ 173 h 408"/>
                <a:gd name="T14" fmla="*/ 57 w 323"/>
                <a:gd name="T15" fmla="*/ 239 h 408"/>
                <a:gd name="T16" fmla="*/ 1 w 323"/>
                <a:gd name="T17" fmla="*/ 147 h 408"/>
                <a:gd name="T18" fmla="*/ 137 w 323"/>
                <a:gd name="T19" fmla="*/ 9 h 408"/>
                <a:gd name="T20" fmla="*/ 310 w 323"/>
                <a:gd name="T21" fmla="*/ 119 h 408"/>
                <a:gd name="T22" fmla="*/ 183 w 323"/>
                <a:gd name="T23" fmla="*/ 298 h 408"/>
                <a:gd name="T24" fmla="*/ 129 w 323"/>
                <a:gd name="T25" fmla="*/ 272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3" h="408">
                  <a:moveTo>
                    <a:pt x="129" y="272"/>
                  </a:moveTo>
                  <a:cubicBezTo>
                    <a:pt x="118" y="328"/>
                    <a:pt x="106" y="380"/>
                    <a:pt x="68" y="408"/>
                  </a:cubicBezTo>
                  <a:cubicBezTo>
                    <a:pt x="56" y="325"/>
                    <a:pt x="85" y="262"/>
                    <a:pt x="98" y="196"/>
                  </a:cubicBezTo>
                  <a:cubicBezTo>
                    <a:pt x="75" y="157"/>
                    <a:pt x="101" y="80"/>
                    <a:pt x="149" y="99"/>
                  </a:cubicBezTo>
                  <a:cubicBezTo>
                    <a:pt x="209" y="122"/>
                    <a:pt x="98" y="242"/>
                    <a:pt x="172" y="257"/>
                  </a:cubicBezTo>
                  <a:cubicBezTo>
                    <a:pt x="250" y="273"/>
                    <a:pt x="282" y="122"/>
                    <a:pt x="234" y="73"/>
                  </a:cubicBezTo>
                  <a:cubicBezTo>
                    <a:pt x="164" y="2"/>
                    <a:pt x="31" y="72"/>
                    <a:pt x="47" y="173"/>
                  </a:cubicBezTo>
                  <a:cubicBezTo>
                    <a:pt x="51" y="198"/>
                    <a:pt x="77" y="205"/>
                    <a:pt x="57" y="239"/>
                  </a:cubicBezTo>
                  <a:cubicBezTo>
                    <a:pt x="13" y="229"/>
                    <a:pt x="0" y="194"/>
                    <a:pt x="1" y="147"/>
                  </a:cubicBezTo>
                  <a:cubicBezTo>
                    <a:pt x="4" y="70"/>
                    <a:pt x="70" y="17"/>
                    <a:pt x="137" y="9"/>
                  </a:cubicBezTo>
                  <a:cubicBezTo>
                    <a:pt x="221" y="0"/>
                    <a:pt x="300" y="40"/>
                    <a:pt x="310" y="119"/>
                  </a:cubicBezTo>
                  <a:cubicBezTo>
                    <a:pt x="323" y="208"/>
                    <a:pt x="273" y="305"/>
                    <a:pt x="183" y="298"/>
                  </a:cubicBezTo>
                  <a:cubicBezTo>
                    <a:pt x="158" y="296"/>
                    <a:pt x="148" y="284"/>
                    <a:pt x="129" y="2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357137" y="4320455"/>
            <a:ext cx="2067722" cy="1143187"/>
            <a:chOff x="3182904" y="4096656"/>
            <a:chExt cx="1960614" cy="1083970"/>
          </a:xfrm>
        </p:grpSpPr>
        <p:grpSp>
          <p:nvGrpSpPr>
            <p:cNvPr id="59" name="Group 58"/>
            <p:cNvGrpSpPr/>
            <p:nvPr/>
          </p:nvGrpSpPr>
          <p:grpSpPr>
            <a:xfrm>
              <a:off x="3182904" y="4578494"/>
              <a:ext cx="1960614" cy="602132"/>
              <a:chOff x="646238" y="4912323"/>
              <a:chExt cx="1960614" cy="602132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646238" y="4960938"/>
                <a:ext cx="142688" cy="14268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grpSp>
            <p:nvGrpSpPr>
              <p:cNvPr id="61" name="Group 60"/>
              <p:cNvGrpSpPr/>
              <p:nvPr/>
            </p:nvGrpSpPr>
            <p:grpSpPr>
              <a:xfrm>
                <a:off x="900960" y="4912323"/>
                <a:ext cx="1705892" cy="602132"/>
                <a:chOff x="8858766" y="1889686"/>
                <a:chExt cx="1705892" cy="602132"/>
              </a:xfrm>
            </p:grpSpPr>
            <p:sp>
              <p:nvSpPr>
                <p:cNvPr id="62" name="TextBox 61"/>
                <p:cNvSpPr txBox="1"/>
                <p:nvPr/>
              </p:nvSpPr>
              <p:spPr>
                <a:xfrm>
                  <a:off x="8858766" y="2076319"/>
                  <a:ext cx="1705892" cy="4154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Loem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ipsum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dolor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amet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cnsectetur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aiscing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elit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Seddiet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tincidunt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velitama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. </a:t>
                  </a:r>
                </a:p>
              </p:txBody>
            </p:sp>
            <p:sp>
              <p:nvSpPr>
                <p:cNvPr id="63" name="TextBox 62"/>
                <p:cNvSpPr txBox="1"/>
                <p:nvPr/>
              </p:nvSpPr>
              <p:spPr>
                <a:xfrm>
                  <a:off x="8858768" y="1889686"/>
                  <a:ext cx="1503290" cy="184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GB" sz="1266" b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Clear Sans" panose="020B0503030202020304" pitchFamily="34" charset="0"/>
                      <a:sym typeface="Times New Roman" panose="02020603050405020304" pitchFamily="18" charset="0"/>
                    </a:rPr>
                    <a:t>Social media 2</a:t>
                  </a:r>
                </a:p>
              </p:txBody>
            </p:sp>
          </p:grpSp>
        </p:grpSp>
        <p:sp>
          <p:nvSpPr>
            <p:cNvPr id="28" name="Content Placeholder 2"/>
            <p:cNvSpPr txBox="1">
              <a:spLocks/>
            </p:cNvSpPr>
            <p:nvPr/>
          </p:nvSpPr>
          <p:spPr>
            <a:xfrm>
              <a:off x="3319198" y="4096656"/>
              <a:ext cx="1284431" cy="341036"/>
            </a:xfrm>
            <a:prstGeom prst="rect">
              <a:avLst/>
            </a:prstGeom>
          </p:spPr>
          <p:txBody>
            <a:bodyPr vert="horz" lIns="96435" tIns="48218" rIns="96435" bIns="48218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53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 Extrabold" panose="020B0906030804020204" pitchFamily="34" charset="0"/>
                  <a:sym typeface="Times New Roman" panose="02020603050405020304" pitchFamily="18" charset="0"/>
                </a:rPr>
                <a:t>15M </a:t>
              </a:r>
              <a:r>
                <a:rPr lang="en-US" sz="1055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USER</a:t>
              </a:r>
            </a:p>
            <a:p>
              <a:pPr marL="0" indent="0">
                <a:buNone/>
              </a:pPr>
              <a:endParaRPr lang="en-US" sz="253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 Extrabold" panose="020B09060308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511936" y="4320455"/>
            <a:ext cx="2067722" cy="1143187"/>
            <a:chOff x="5226084" y="4096656"/>
            <a:chExt cx="1960614" cy="1083970"/>
          </a:xfrm>
        </p:grpSpPr>
        <p:grpSp>
          <p:nvGrpSpPr>
            <p:cNvPr id="64" name="Group 63"/>
            <p:cNvGrpSpPr/>
            <p:nvPr/>
          </p:nvGrpSpPr>
          <p:grpSpPr>
            <a:xfrm>
              <a:off x="5226084" y="4578494"/>
              <a:ext cx="1960614" cy="602132"/>
              <a:chOff x="646238" y="4912323"/>
              <a:chExt cx="1960614" cy="602132"/>
            </a:xfrm>
          </p:grpSpPr>
          <p:sp>
            <p:nvSpPr>
              <p:cNvPr id="65" name="Oval 64"/>
              <p:cNvSpPr/>
              <p:nvPr/>
            </p:nvSpPr>
            <p:spPr>
              <a:xfrm>
                <a:off x="646238" y="4960938"/>
                <a:ext cx="142688" cy="14268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grpSp>
            <p:nvGrpSpPr>
              <p:cNvPr id="66" name="Group 65"/>
              <p:cNvGrpSpPr/>
              <p:nvPr/>
            </p:nvGrpSpPr>
            <p:grpSpPr>
              <a:xfrm>
                <a:off x="900960" y="4912323"/>
                <a:ext cx="1705892" cy="602132"/>
                <a:chOff x="8858766" y="1889686"/>
                <a:chExt cx="1705892" cy="602132"/>
              </a:xfrm>
            </p:grpSpPr>
            <p:sp>
              <p:nvSpPr>
                <p:cNvPr id="67" name="TextBox 66"/>
                <p:cNvSpPr txBox="1"/>
                <p:nvPr/>
              </p:nvSpPr>
              <p:spPr>
                <a:xfrm>
                  <a:off x="8858766" y="2076319"/>
                  <a:ext cx="1705892" cy="4154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Loem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ipsum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dolor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amet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cnsectetur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aiscing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elit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Seddiet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tincidunt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velitama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. </a:t>
                  </a:r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>
                  <a:off x="8858768" y="1889686"/>
                  <a:ext cx="1624616" cy="184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GB" sz="1266" b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Clear Sans" panose="020B0503030202020304" pitchFamily="34" charset="0"/>
                      <a:sym typeface="Times New Roman" panose="02020603050405020304" pitchFamily="18" charset="0"/>
                    </a:rPr>
                    <a:t>Social media 3</a:t>
                  </a:r>
                </a:p>
              </p:txBody>
            </p:sp>
          </p:grpSp>
        </p:grpSp>
        <p:sp>
          <p:nvSpPr>
            <p:cNvPr id="33" name="Content Placeholder 2"/>
            <p:cNvSpPr txBox="1">
              <a:spLocks/>
            </p:cNvSpPr>
            <p:nvPr/>
          </p:nvSpPr>
          <p:spPr>
            <a:xfrm>
              <a:off x="5367668" y="4096656"/>
              <a:ext cx="1284431" cy="341036"/>
            </a:xfrm>
            <a:prstGeom prst="rect">
              <a:avLst/>
            </a:prstGeom>
          </p:spPr>
          <p:txBody>
            <a:bodyPr vert="horz" lIns="96435" tIns="48218" rIns="96435" bIns="48218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53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 Extrabold" panose="020B0906030804020204" pitchFamily="34" charset="0"/>
                  <a:sym typeface="Times New Roman" panose="02020603050405020304" pitchFamily="18" charset="0"/>
                </a:rPr>
                <a:t>13M </a:t>
              </a:r>
              <a:r>
                <a:rPr lang="en-US" sz="1055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USER</a:t>
              </a:r>
            </a:p>
            <a:p>
              <a:pPr marL="0" indent="0">
                <a:buNone/>
              </a:pPr>
              <a:endParaRPr lang="en-US" sz="253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 Extrabold" panose="020B09060308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7666753" y="4320455"/>
            <a:ext cx="2067722" cy="1143187"/>
            <a:chOff x="7269282" y="4096656"/>
            <a:chExt cx="1960614" cy="1083970"/>
          </a:xfrm>
        </p:grpSpPr>
        <p:grpSp>
          <p:nvGrpSpPr>
            <p:cNvPr id="69" name="Group 68"/>
            <p:cNvGrpSpPr/>
            <p:nvPr/>
          </p:nvGrpSpPr>
          <p:grpSpPr>
            <a:xfrm>
              <a:off x="7269282" y="4578494"/>
              <a:ext cx="1960614" cy="602132"/>
              <a:chOff x="646238" y="4912323"/>
              <a:chExt cx="1960614" cy="602132"/>
            </a:xfrm>
          </p:grpSpPr>
          <p:sp>
            <p:nvSpPr>
              <p:cNvPr id="70" name="Oval 69"/>
              <p:cNvSpPr/>
              <p:nvPr/>
            </p:nvSpPr>
            <p:spPr>
              <a:xfrm>
                <a:off x="646238" y="4960938"/>
                <a:ext cx="142688" cy="14268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900960" y="4912323"/>
                <a:ext cx="1705892" cy="602132"/>
                <a:chOff x="8858766" y="1889686"/>
                <a:chExt cx="1705892" cy="602132"/>
              </a:xfrm>
            </p:grpSpPr>
            <p:sp>
              <p:nvSpPr>
                <p:cNvPr id="72" name="TextBox 71"/>
                <p:cNvSpPr txBox="1"/>
                <p:nvPr/>
              </p:nvSpPr>
              <p:spPr>
                <a:xfrm>
                  <a:off x="8858766" y="2076319"/>
                  <a:ext cx="1705892" cy="4154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Loem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ipsum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dolor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amet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cnsectetur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aiscing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elit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Seddiet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tincidunt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velitama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. </a:t>
                  </a:r>
                </a:p>
              </p:txBody>
            </p:sp>
            <p:sp>
              <p:nvSpPr>
                <p:cNvPr id="73" name="TextBox 72"/>
                <p:cNvSpPr txBox="1"/>
                <p:nvPr/>
              </p:nvSpPr>
              <p:spPr>
                <a:xfrm>
                  <a:off x="8858767" y="1889686"/>
                  <a:ext cx="1563203" cy="184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GB" sz="1266" b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Clear Sans" panose="020B0503030202020304" pitchFamily="34" charset="0"/>
                      <a:sym typeface="Times New Roman" panose="02020603050405020304" pitchFamily="18" charset="0"/>
                    </a:rPr>
                    <a:t>Social media 4</a:t>
                  </a:r>
                </a:p>
              </p:txBody>
            </p:sp>
          </p:grpSp>
        </p:grpSp>
        <p:sp>
          <p:nvSpPr>
            <p:cNvPr id="38" name="Content Placeholder 2"/>
            <p:cNvSpPr txBox="1">
              <a:spLocks/>
            </p:cNvSpPr>
            <p:nvPr/>
          </p:nvSpPr>
          <p:spPr>
            <a:xfrm>
              <a:off x="7421924" y="4096656"/>
              <a:ext cx="1284431" cy="341036"/>
            </a:xfrm>
            <a:prstGeom prst="rect">
              <a:avLst/>
            </a:prstGeom>
          </p:spPr>
          <p:txBody>
            <a:bodyPr vert="horz" lIns="96435" tIns="48218" rIns="96435" bIns="48218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53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 Extrabold" panose="020B0906030804020204" pitchFamily="34" charset="0"/>
                  <a:sym typeface="Times New Roman" panose="02020603050405020304" pitchFamily="18" charset="0"/>
                </a:rPr>
                <a:t>16M </a:t>
              </a:r>
              <a:r>
                <a:rPr lang="en-US" sz="1055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USER</a:t>
              </a:r>
            </a:p>
            <a:p>
              <a:pPr marL="0" indent="0">
                <a:buNone/>
              </a:pPr>
              <a:endParaRPr lang="en-US" sz="253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 Extrabold" panose="020B09060308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9821570" y="4320454"/>
            <a:ext cx="1898833" cy="1143188"/>
            <a:chOff x="9312480" y="4096655"/>
            <a:chExt cx="1800474" cy="1083971"/>
          </a:xfrm>
        </p:grpSpPr>
        <p:grpSp>
          <p:nvGrpSpPr>
            <p:cNvPr id="74" name="Group 73"/>
            <p:cNvGrpSpPr/>
            <p:nvPr/>
          </p:nvGrpSpPr>
          <p:grpSpPr>
            <a:xfrm>
              <a:off x="9312480" y="4578494"/>
              <a:ext cx="1800474" cy="602132"/>
              <a:chOff x="646238" y="4912323"/>
              <a:chExt cx="1960614" cy="602132"/>
            </a:xfrm>
          </p:grpSpPr>
          <p:sp>
            <p:nvSpPr>
              <p:cNvPr id="75" name="Oval 74"/>
              <p:cNvSpPr/>
              <p:nvPr/>
            </p:nvSpPr>
            <p:spPr>
              <a:xfrm>
                <a:off x="646238" y="4960938"/>
                <a:ext cx="142688" cy="142688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grpSp>
            <p:nvGrpSpPr>
              <p:cNvPr id="76" name="Group 75"/>
              <p:cNvGrpSpPr/>
              <p:nvPr/>
            </p:nvGrpSpPr>
            <p:grpSpPr>
              <a:xfrm>
                <a:off x="900960" y="4912323"/>
                <a:ext cx="1705892" cy="602132"/>
                <a:chOff x="8858766" y="1889686"/>
                <a:chExt cx="1705892" cy="602132"/>
              </a:xfrm>
            </p:grpSpPr>
            <p:sp>
              <p:nvSpPr>
                <p:cNvPr id="77" name="TextBox 76"/>
                <p:cNvSpPr txBox="1"/>
                <p:nvPr/>
              </p:nvSpPr>
              <p:spPr>
                <a:xfrm>
                  <a:off x="8858766" y="2076319"/>
                  <a:ext cx="1705892" cy="4154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Loem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ipsum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dolor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amet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cnsectetur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aiscing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elit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Seddiet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tincidunt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velitama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. </a:t>
                  </a:r>
                </a:p>
              </p:txBody>
            </p:sp>
            <p:sp>
              <p:nvSpPr>
                <p:cNvPr id="78" name="TextBox 77"/>
                <p:cNvSpPr txBox="1"/>
                <p:nvPr/>
              </p:nvSpPr>
              <p:spPr>
                <a:xfrm>
                  <a:off x="8858768" y="1889686"/>
                  <a:ext cx="1705890" cy="184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GB" sz="1266" b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Clear Sans" panose="020B0503030202020304" pitchFamily="34" charset="0"/>
                      <a:sym typeface="Times New Roman" panose="02020603050405020304" pitchFamily="18" charset="0"/>
                    </a:rPr>
                    <a:t>Social media 5</a:t>
                  </a:r>
                </a:p>
              </p:txBody>
            </p:sp>
          </p:grpSp>
        </p:grpSp>
        <p:sp>
          <p:nvSpPr>
            <p:cNvPr id="43" name="Content Placeholder 2"/>
            <p:cNvSpPr txBox="1">
              <a:spLocks/>
            </p:cNvSpPr>
            <p:nvPr/>
          </p:nvSpPr>
          <p:spPr>
            <a:xfrm>
              <a:off x="9463318" y="4096655"/>
              <a:ext cx="1284431" cy="341035"/>
            </a:xfrm>
            <a:prstGeom prst="rect">
              <a:avLst/>
            </a:prstGeom>
          </p:spPr>
          <p:txBody>
            <a:bodyPr vert="horz" lIns="96435" tIns="48218" rIns="96435" bIns="48218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53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 Extrabold" panose="020B0906030804020204" pitchFamily="34" charset="0"/>
                  <a:sym typeface="Times New Roman" panose="02020603050405020304" pitchFamily="18" charset="0"/>
                </a:rPr>
                <a:t>14M </a:t>
              </a:r>
              <a:r>
                <a:rPr lang="en-US" sz="1055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USER</a:t>
              </a:r>
            </a:p>
            <a:p>
              <a:pPr marL="0" indent="0">
                <a:buNone/>
              </a:pPr>
              <a:endParaRPr lang="en-US" sz="2531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 Extrabold" panose="020B09060308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202339" y="4320454"/>
            <a:ext cx="1902377" cy="1143188"/>
            <a:chOff x="1139724" y="4096655"/>
            <a:chExt cx="1803834" cy="1083971"/>
          </a:xfrm>
        </p:grpSpPr>
        <p:sp>
          <p:nvSpPr>
            <p:cNvPr id="23" name="Content Placeholder 2"/>
            <p:cNvSpPr txBox="1">
              <a:spLocks/>
            </p:cNvSpPr>
            <p:nvPr/>
          </p:nvSpPr>
          <p:spPr>
            <a:xfrm>
              <a:off x="1271277" y="4096655"/>
              <a:ext cx="1284432" cy="341036"/>
            </a:xfrm>
            <a:prstGeom prst="rect">
              <a:avLst/>
            </a:prstGeom>
          </p:spPr>
          <p:txBody>
            <a:bodyPr vert="horz" lIns="96435" tIns="48218" rIns="96435" bIns="48218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53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 Extrabold" panose="020B0906030804020204" pitchFamily="34" charset="0"/>
                  <a:sym typeface="Times New Roman" panose="02020603050405020304" pitchFamily="18" charset="0"/>
                </a:rPr>
                <a:t>18M </a:t>
              </a:r>
              <a:r>
                <a:rPr lang="en-US" sz="1055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USER</a:t>
              </a:r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1139724" y="4578494"/>
              <a:ext cx="1803834" cy="602132"/>
              <a:chOff x="646238" y="4912323"/>
              <a:chExt cx="1960614" cy="602132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646238" y="4960938"/>
                <a:ext cx="142688" cy="14268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900960" y="4912323"/>
                <a:ext cx="1705892" cy="602132"/>
                <a:chOff x="8858766" y="1889686"/>
                <a:chExt cx="1705892" cy="602132"/>
              </a:xfrm>
            </p:grpSpPr>
            <p:sp>
              <p:nvSpPr>
                <p:cNvPr id="56" name="TextBox 55"/>
                <p:cNvSpPr txBox="1"/>
                <p:nvPr/>
              </p:nvSpPr>
              <p:spPr>
                <a:xfrm>
                  <a:off x="8858766" y="2076319"/>
                  <a:ext cx="1705892" cy="41549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Loem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ipsum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dolor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amet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cnsectetur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aiscing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elit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Seddiet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tincidunt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 </a:t>
                  </a:r>
                  <a:r>
                    <a:rPr lang="en-US" sz="949" err="1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velitama</a:t>
                  </a:r>
                  <a:r>
                    <a:rPr lang="en-US" sz="949">
                      <a:solidFill>
                        <a:schemeClr val="bg1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Open Sans" panose="020B0606030504020204" pitchFamily="34" charset="0"/>
                      <a:sym typeface="Times New Roman" panose="02020603050405020304" pitchFamily="18" charset="0"/>
                    </a:rPr>
                    <a:t>. </a:t>
                  </a:r>
                </a:p>
              </p:txBody>
            </p:sp>
            <p:sp>
              <p:nvSpPr>
                <p:cNvPr id="57" name="TextBox 56"/>
                <p:cNvSpPr txBox="1"/>
                <p:nvPr/>
              </p:nvSpPr>
              <p:spPr>
                <a:xfrm>
                  <a:off x="8858767" y="1889686"/>
                  <a:ext cx="1544481" cy="18470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GB" sz="1266" b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Times New Roman" panose="02020603050405020304" pitchFamily="18" charset="0"/>
                      <a:ea typeface="微软雅黑" panose="020B0503020204020204" pitchFamily="34" charset="-122"/>
                      <a:cs typeface="Clear Sans" panose="020B0503030202020304" pitchFamily="34" charset="0"/>
                      <a:sym typeface="Times New Roman" panose="02020603050405020304" pitchFamily="18" charset="0"/>
                    </a:rPr>
                    <a:t>Social media 1</a:t>
                  </a:r>
                </a:p>
              </p:txBody>
            </p:sp>
          </p:grpSp>
        </p:grpSp>
      </p:grpSp>
      <p:grpSp>
        <p:nvGrpSpPr>
          <p:cNvPr id="86" name="Group 85"/>
          <p:cNvGrpSpPr/>
          <p:nvPr/>
        </p:nvGrpSpPr>
        <p:grpSpPr>
          <a:xfrm>
            <a:off x="2127422" y="2193417"/>
            <a:ext cx="8762505" cy="1339239"/>
            <a:chOff x="2016887" y="2166882"/>
            <a:chExt cx="8308609" cy="1269867"/>
          </a:xfrm>
          <a:solidFill>
            <a:schemeClr val="accent3"/>
          </a:solidFill>
        </p:grpSpPr>
        <p:grpSp>
          <p:nvGrpSpPr>
            <p:cNvPr id="80" name="Group 3929"/>
            <p:cNvGrpSpPr/>
            <p:nvPr/>
          </p:nvGrpSpPr>
          <p:grpSpPr>
            <a:xfrm>
              <a:off x="2016887" y="2192987"/>
              <a:ext cx="492712" cy="1243762"/>
              <a:chOff x="0" y="0"/>
              <a:chExt cx="1037078" cy="2617926"/>
            </a:xfrm>
            <a:grpFill/>
          </p:grpSpPr>
          <p:sp>
            <p:nvSpPr>
              <p:cNvPr id="84" name="Shape 3927"/>
              <p:cNvSpPr/>
              <p:nvPr/>
            </p:nvSpPr>
            <p:spPr>
              <a:xfrm>
                <a:off x="0" y="448467"/>
                <a:ext cx="1037078" cy="21694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338" y="0"/>
                    </a:moveTo>
                    <a:cubicBezTo>
                      <a:pt x="5538" y="0"/>
                      <a:pt x="5538" y="0"/>
                      <a:pt x="5538" y="0"/>
                    </a:cubicBezTo>
                    <a:cubicBezTo>
                      <a:pt x="1662" y="0"/>
                      <a:pt x="0" y="1580"/>
                      <a:pt x="0" y="2107"/>
                    </a:cubicBezTo>
                    <a:cubicBezTo>
                      <a:pt x="0" y="9746"/>
                      <a:pt x="0" y="9746"/>
                      <a:pt x="0" y="9746"/>
                    </a:cubicBezTo>
                    <a:cubicBezTo>
                      <a:pt x="0" y="10141"/>
                      <a:pt x="831" y="10537"/>
                      <a:pt x="1938" y="10537"/>
                    </a:cubicBezTo>
                    <a:cubicBezTo>
                      <a:pt x="3046" y="10537"/>
                      <a:pt x="3600" y="10141"/>
                      <a:pt x="3600" y="9746"/>
                    </a:cubicBezTo>
                    <a:cubicBezTo>
                      <a:pt x="3600" y="3424"/>
                      <a:pt x="3600" y="3424"/>
                      <a:pt x="3600" y="3424"/>
                    </a:cubicBezTo>
                    <a:cubicBezTo>
                      <a:pt x="5262" y="3424"/>
                      <a:pt x="5262" y="3424"/>
                      <a:pt x="5262" y="3424"/>
                    </a:cubicBezTo>
                    <a:cubicBezTo>
                      <a:pt x="5262" y="9483"/>
                      <a:pt x="5262" y="9483"/>
                      <a:pt x="5262" y="9483"/>
                    </a:cubicBezTo>
                    <a:cubicBezTo>
                      <a:pt x="5262" y="9483"/>
                      <a:pt x="5262" y="9615"/>
                      <a:pt x="5262" y="9746"/>
                    </a:cubicBezTo>
                    <a:cubicBezTo>
                      <a:pt x="5262" y="20283"/>
                      <a:pt x="5262" y="20283"/>
                      <a:pt x="5262" y="20283"/>
                    </a:cubicBezTo>
                    <a:cubicBezTo>
                      <a:pt x="5262" y="21073"/>
                      <a:pt x="6369" y="21600"/>
                      <a:pt x="7754" y="21600"/>
                    </a:cubicBezTo>
                    <a:cubicBezTo>
                      <a:pt x="9138" y="21600"/>
                      <a:pt x="10246" y="21073"/>
                      <a:pt x="10246" y="20283"/>
                    </a:cubicBezTo>
                    <a:cubicBezTo>
                      <a:pt x="10246" y="10932"/>
                      <a:pt x="10246" y="10932"/>
                      <a:pt x="10246" y="10932"/>
                    </a:cubicBezTo>
                    <a:cubicBezTo>
                      <a:pt x="11354" y="10932"/>
                      <a:pt x="11354" y="10932"/>
                      <a:pt x="11354" y="10932"/>
                    </a:cubicBezTo>
                    <a:cubicBezTo>
                      <a:pt x="11354" y="20283"/>
                      <a:pt x="11354" y="20283"/>
                      <a:pt x="11354" y="20283"/>
                    </a:cubicBezTo>
                    <a:cubicBezTo>
                      <a:pt x="11354" y="21073"/>
                      <a:pt x="12462" y="21600"/>
                      <a:pt x="13846" y="21600"/>
                    </a:cubicBezTo>
                    <a:cubicBezTo>
                      <a:pt x="15231" y="21600"/>
                      <a:pt x="16338" y="21073"/>
                      <a:pt x="16338" y="20283"/>
                    </a:cubicBezTo>
                    <a:cubicBezTo>
                      <a:pt x="16338" y="3424"/>
                      <a:pt x="16338" y="3424"/>
                      <a:pt x="16338" y="3424"/>
                    </a:cubicBezTo>
                    <a:cubicBezTo>
                      <a:pt x="17723" y="3424"/>
                      <a:pt x="17723" y="3424"/>
                      <a:pt x="17723" y="3424"/>
                    </a:cubicBezTo>
                    <a:cubicBezTo>
                      <a:pt x="17723" y="9746"/>
                      <a:pt x="17723" y="9746"/>
                      <a:pt x="17723" y="9746"/>
                    </a:cubicBezTo>
                    <a:cubicBezTo>
                      <a:pt x="17723" y="10141"/>
                      <a:pt x="18554" y="10537"/>
                      <a:pt x="19662" y="10537"/>
                    </a:cubicBezTo>
                    <a:cubicBezTo>
                      <a:pt x="20769" y="10537"/>
                      <a:pt x="21600" y="10141"/>
                      <a:pt x="21600" y="9746"/>
                    </a:cubicBezTo>
                    <a:cubicBezTo>
                      <a:pt x="21600" y="1976"/>
                      <a:pt x="21600" y="1976"/>
                      <a:pt x="21600" y="1976"/>
                    </a:cubicBezTo>
                    <a:cubicBezTo>
                      <a:pt x="21600" y="1317"/>
                      <a:pt x="19938" y="0"/>
                      <a:pt x="16338" y="0"/>
                    </a:cubicBezTo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85" name="Shape 3928"/>
              <p:cNvSpPr/>
              <p:nvPr/>
            </p:nvSpPr>
            <p:spPr>
              <a:xfrm>
                <a:off x="319533" y="0"/>
                <a:ext cx="414836" cy="4092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grpSp>
          <p:nvGrpSpPr>
            <p:cNvPr id="81" name="Group 3932"/>
            <p:cNvGrpSpPr/>
            <p:nvPr/>
          </p:nvGrpSpPr>
          <p:grpSpPr>
            <a:xfrm>
              <a:off x="9753600" y="2166882"/>
              <a:ext cx="571896" cy="1241098"/>
              <a:chOff x="0" y="0"/>
              <a:chExt cx="1203749" cy="2612313"/>
            </a:xfrm>
            <a:grpFill/>
          </p:grpSpPr>
          <p:sp>
            <p:nvSpPr>
              <p:cNvPr id="82" name="Shape 3930"/>
              <p:cNvSpPr/>
              <p:nvPr/>
            </p:nvSpPr>
            <p:spPr>
              <a:xfrm>
                <a:off x="399397" y="0"/>
                <a:ext cx="386804" cy="386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83" name="Shape 3931"/>
              <p:cNvSpPr/>
              <p:nvPr/>
            </p:nvSpPr>
            <p:spPr>
              <a:xfrm>
                <a:off x="0" y="465283"/>
                <a:ext cx="1203749" cy="21470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76" h="21600" extrusionOk="0">
                    <a:moveTo>
                      <a:pt x="21191" y="8000"/>
                    </a:moveTo>
                    <a:cubicBezTo>
                      <a:pt x="17435" y="1333"/>
                      <a:pt x="17435" y="1333"/>
                      <a:pt x="17435" y="1333"/>
                    </a:cubicBezTo>
                    <a:cubicBezTo>
                      <a:pt x="17200" y="533"/>
                      <a:pt x="16261" y="0"/>
                      <a:pt x="14852" y="0"/>
                    </a:cubicBezTo>
                    <a:cubicBezTo>
                      <a:pt x="6400" y="0"/>
                      <a:pt x="6400" y="0"/>
                      <a:pt x="6400" y="0"/>
                    </a:cubicBezTo>
                    <a:cubicBezTo>
                      <a:pt x="5461" y="0"/>
                      <a:pt x="4756" y="267"/>
                      <a:pt x="4287" y="667"/>
                    </a:cubicBezTo>
                    <a:cubicBezTo>
                      <a:pt x="4052" y="800"/>
                      <a:pt x="4052" y="800"/>
                      <a:pt x="4052" y="933"/>
                    </a:cubicBezTo>
                    <a:lnTo>
                      <a:pt x="4052" y="933"/>
                    </a:lnTo>
                    <a:lnTo>
                      <a:pt x="3817" y="1067"/>
                    </a:lnTo>
                    <a:cubicBezTo>
                      <a:pt x="61" y="8000"/>
                      <a:pt x="61" y="8000"/>
                      <a:pt x="61" y="8000"/>
                    </a:cubicBezTo>
                    <a:cubicBezTo>
                      <a:pt x="-174" y="8400"/>
                      <a:pt x="296" y="8933"/>
                      <a:pt x="1000" y="9067"/>
                    </a:cubicBezTo>
                    <a:cubicBezTo>
                      <a:pt x="1939" y="9200"/>
                      <a:pt x="2878" y="8933"/>
                      <a:pt x="3113" y="8533"/>
                    </a:cubicBezTo>
                    <a:cubicBezTo>
                      <a:pt x="5930" y="3067"/>
                      <a:pt x="5930" y="3067"/>
                      <a:pt x="5930" y="3067"/>
                    </a:cubicBezTo>
                    <a:cubicBezTo>
                      <a:pt x="6165" y="3067"/>
                      <a:pt x="6165" y="3067"/>
                      <a:pt x="6400" y="3067"/>
                    </a:cubicBezTo>
                    <a:cubicBezTo>
                      <a:pt x="6635" y="3067"/>
                      <a:pt x="6635" y="3067"/>
                      <a:pt x="6635" y="3067"/>
                    </a:cubicBezTo>
                    <a:cubicBezTo>
                      <a:pt x="1939" y="12800"/>
                      <a:pt x="1939" y="12800"/>
                      <a:pt x="1939" y="12800"/>
                    </a:cubicBezTo>
                    <a:cubicBezTo>
                      <a:pt x="6635" y="12800"/>
                      <a:pt x="6635" y="12800"/>
                      <a:pt x="6635" y="12800"/>
                    </a:cubicBezTo>
                    <a:cubicBezTo>
                      <a:pt x="6635" y="20667"/>
                      <a:pt x="6635" y="20667"/>
                      <a:pt x="6635" y="20667"/>
                    </a:cubicBezTo>
                    <a:cubicBezTo>
                      <a:pt x="6635" y="21200"/>
                      <a:pt x="7574" y="21600"/>
                      <a:pt x="8513" y="21600"/>
                    </a:cubicBezTo>
                    <a:cubicBezTo>
                      <a:pt x="9452" y="21600"/>
                      <a:pt x="10156" y="21200"/>
                      <a:pt x="10156" y="20667"/>
                    </a:cubicBezTo>
                    <a:cubicBezTo>
                      <a:pt x="10156" y="12800"/>
                      <a:pt x="10156" y="12800"/>
                      <a:pt x="10156" y="12800"/>
                    </a:cubicBezTo>
                    <a:cubicBezTo>
                      <a:pt x="11330" y="12800"/>
                      <a:pt x="11330" y="12800"/>
                      <a:pt x="11330" y="12800"/>
                    </a:cubicBezTo>
                    <a:cubicBezTo>
                      <a:pt x="11330" y="20667"/>
                      <a:pt x="11330" y="20667"/>
                      <a:pt x="11330" y="20667"/>
                    </a:cubicBezTo>
                    <a:cubicBezTo>
                      <a:pt x="11330" y="21200"/>
                      <a:pt x="12035" y="21600"/>
                      <a:pt x="12974" y="21600"/>
                    </a:cubicBezTo>
                    <a:cubicBezTo>
                      <a:pt x="13913" y="21600"/>
                      <a:pt x="14852" y="21200"/>
                      <a:pt x="14852" y="20667"/>
                    </a:cubicBezTo>
                    <a:cubicBezTo>
                      <a:pt x="14852" y="12800"/>
                      <a:pt x="14852" y="12800"/>
                      <a:pt x="14852" y="12800"/>
                    </a:cubicBezTo>
                    <a:cubicBezTo>
                      <a:pt x="19313" y="12800"/>
                      <a:pt x="19313" y="12800"/>
                      <a:pt x="19313" y="12800"/>
                    </a:cubicBezTo>
                    <a:cubicBezTo>
                      <a:pt x="14617" y="3067"/>
                      <a:pt x="14617" y="3067"/>
                      <a:pt x="14617" y="3067"/>
                    </a:cubicBezTo>
                    <a:cubicBezTo>
                      <a:pt x="14852" y="3067"/>
                      <a:pt x="14852" y="3067"/>
                      <a:pt x="14852" y="3067"/>
                    </a:cubicBezTo>
                    <a:cubicBezTo>
                      <a:pt x="15087" y="3067"/>
                      <a:pt x="15087" y="3067"/>
                      <a:pt x="15087" y="3067"/>
                    </a:cubicBezTo>
                    <a:cubicBezTo>
                      <a:pt x="18374" y="8533"/>
                      <a:pt x="18374" y="8533"/>
                      <a:pt x="18374" y="8533"/>
                    </a:cubicBezTo>
                    <a:cubicBezTo>
                      <a:pt x="18609" y="8933"/>
                      <a:pt x="19548" y="9200"/>
                      <a:pt x="20252" y="9067"/>
                    </a:cubicBezTo>
                    <a:cubicBezTo>
                      <a:pt x="21191" y="8933"/>
                      <a:pt x="21426" y="8400"/>
                      <a:pt x="21191" y="8000"/>
                    </a:cubicBezTo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5574372" y="2005599"/>
            <a:ext cx="1738361" cy="1738361"/>
            <a:chOff x="5285286" y="1901709"/>
            <a:chExt cx="1648314" cy="1648314"/>
          </a:xfrm>
        </p:grpSpPr>
        <p:sp>
          <p:nvSpPr>
            <p:cNvPr id="19" name="Oval 18"/>
            <p:cNvSpPr/>
            <p:nvPr/>
          </p:nvSpPr>
          <p:spPr>
            <a:xfrm>
              <a:off x="5285286" y="1901709"/>
              <a:ext cx="1648314" cy="1648314"/>
            </a:xfrm>
            <a:prstGeom prst="ellipse">
              <a:avLst/>
            </a:prstGeom>
            <a:solidFill>
              <a:schemeClr val="accent3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grpSp>
          <p:nvGrpSpPr>
            <p:cNvPr id="87" name="Group 32"/>
            <p:cNvGrpSpPr>
              <a:grpSpLocks/>
            </p:cNvGrpSpPr>
            <p:nvPr/>
          </p:nvGrpSpPr>
          <p:grpSpPr bwMode="auto">
            <a:xfrm>
              <a:off x="5743211" y="2585531"/>
              <a:ext cx="747794" cy="325511"/>
              <a:chOff x="0" y="0"/>
              <a:chExt cx="424" cy="185"/>
            </a:xfrm>
            <a:solidFill>
              <a:srgbClr val="00B0F0"/>
            </a:solidFill>
          </p:grpSpPr>
          <p:sp>
            <p:nvSpPr>
              <p:cNvPr id="88" name="Oval 30"/>
              <p:cNvSpPr>
                <a:spLocks/>
              </p:cNvSpPr>
              <p:nvPr/>
            </p:nvSpPr>
            <p:spPr bwMode="auto">
              <a:xfrm>
                <a:off x="0" y="0"/>
                <a:ext cx="189" cy="1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89" name="Oval 31"/>
              <p:cNvSpPr>
                <a:spLocks/>
              </p:cNvSpPr>
              <p:nvPr/>
            </p:nvSpPr>
            <p:spPr bwMode="auto">
              <a:xfrm>
                <a:off x="237" y="0"/>
                <a:ext cx="187" cy="18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sp>
        <p:nvSpPr>
          <p:cNvPr id="79" name="矩形 78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1" name="矩形 90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4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36123874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8800"/>
                      </a14:imgEffect>
                      <a14:imgEffect>
                        <a14:saturation sat="300000"/>
                      </a14:imgEffect>
                      <a14:imgEffect>
                        <a14:brightnessContrast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726" b="-72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733808" y="2142153"/>
            <a:ext cx="9391135" cy="352000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5717763" y="1430008"/>
            <a:ext cx="1423228" cy="14232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zh-CN" altLang="en-US" sz="4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MH_Entry_1"/>
          <p:cNvSpPr/>
          <p:nvPr>
            <p:custDataLst>
              <p:tags r:id="rId1"/>
            </p:custDataLst>
          </p:nvPr>
        </p:nvSpPr>
        <p:spPr>
          <a:xfrm>
            <a:off x="4362564" y="3251836"/>
            <a:ext cx="4133629" cy="120020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en-US" altLang="zh-CN" sz="5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en-US" altLang="zh-CN" sz="2399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ANNUAL WORK SUMMARY</a:t>
            </a:r>
            <a:endParaRPr lang="zh-CN" altLang="en-US" sz="2399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6886822" y="4642031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4362519" y="4642031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886822" y="4931899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62519" y="4931899"/>
            <a:ext cx="1609415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34265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2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4" accel="40000" fill="hold" grpId="0" nodeType="click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7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8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3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4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6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14" grpId="0" animBg="1"/>
          <p:bldP spid="3" grpId="0" animBg="1"/>
          <p:bldP spid="5" grpId="0"/>
          <p:bldP spid="9" grpId="0"/>
          <p:bldP spid="10" grpId="0"/>
          <p:bldP spid="11" grpId="0"/>
          <p:bldP spid="1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2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4" accel="4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3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4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6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14" grpId="0" animBg="1"/>
          <p:bldP spid="3" grpId="0" animBg="1"/>
          <p:bldP spid="5" grpId="0"/>
          <p:bldP spid="9" grpId="0"/>
          <p:bldP spid="10" grpId="0"/>
          <p:bldP spid="11" grpId="0"/>
          <p:bldP spid="12" grpId="0"/>
        </p:bldLst>
      </p:timing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Elbow Connector 1"/>
          <p:cNvCxnSpPr/>
          <p:nvPr/>
        </p:nvCxnSpPr>
        <p:spPr>
          <a:xfrm rot="5400000" flipH="1" flipV="1">
            <a:off x="3205593" y="3141880"/>
            <a:ext cx="252461" cy="2798585"/>
          </a:xfrm>
          <a:prstGeom prst="bentConnector2">
            <a:avLst/>
          </a:prstGeom>
          <a:ln>
            <a:solidFill>
              <a:schemeClr val="accent4"/>
            </a:solidFill>
            <a:headEnd type="oval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1932531" y="1837890"/>
            <a:ext cx="4029378" cy="639343"/>
            <a:chOff x="687602" y="840984"/>
            <a:chExt cx="3554105" cy="682225"/>
          </a:xfrm>
          <a:effectLst/>
        </p:grpSpPr>
        <p:cxnSp>
          <p:nvCxnSpPr>
            <p:cNvPr id="4" name="Straight Connector 3"/>
            <p:cNvCxnSpPr/>
            <p:nvPr/>
          </p:nvCxnSpPr>
          <p:spPr>
            <a:xfrm flipV="1">
              <a:off x="4231411" y="840984"/>
              <a:ext cx="0" cy="459861"/>
            </a:xfrm>
            <a:prstGeom prst="line">
              <a:avLst/>
            </a:prstGeom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 flipH="1">
              <a:off x="687602" y="853440"/>
              <a:ext cx="3554105" cy="0"/>
            </a:xfrm>
            <a:prstGeom prst="line">
              <a:avLst/>
            </a:prstGeom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697641" y="840984"/>
              <a:ext cx="0" cy="682225"/>
            </a:xfrm>
            <a:prstGeom prst="line">
              <a:avLst/>
            </a:prstGeom>
            <a:ln>
              <a:solidFill>
                <a:schemeClr val="accent1"/>
              </a:solidFill>
              <a:tailEnd type="oval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/>
          <p:nvPr/>
        </p:nvGrpSpPr>
        <p:grpSpPr>
          <a:xfrm>
            <a:off x="8109174" y="1949884"/>
            <a:ext cx="2637873" cy="1510680"/>
            <a:chOff x="7661892" y="1982230"/>
            <a:chExt cx="2501232" cy="143242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7661892" y="3401802"/>
              <a:ext cx="281570" cy="0"/>
            </a:xfrm>
            <a:prstGeom prst="line">
              <a:avLst/>
            </a:prstGeom>
            <a:ln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7940049" y="1982971"/>
              <a:ext cx="0" cy="1431686"/>
            </a:xfrm>
            <a:prstGeom prst="line">
              <a:avLst/>
            </a:prstGeom>
            <a:ln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7933223" y="1995874"/>
              <a:ext cx="2229901" cy="0"/>
            </a:xfrm>
            <a:prstGeom prst="line">
              <a:avLst/>
            </a:prstGeom>
            <a:ln>
              <a:solidFill>
                <a:schemeClr val="accent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10154722" y="1982230"/>
              <a:ext cx="0" cy="273800"/>
            </a:xfrm>
            <a:prstGeom prst="line">
              <a:avLst/>
            </a:prstGeom>
            <a:ln>
              <a:solidFill>
                <a:schemeClr val="accent2"/>
              </a:solidFill>
              <a:headEnd type="oval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/>
          <p:cNvGrpSpPr/>
          <p:nvPr/>
        </p:nvGrpSpPr>
        <p:grpSpPr>
          <a:xfrm>
            <a:off x="6880037" y="4090265"/>
            <a:ext cx="3858149" cy="2002788"/>
            <a:chOff x="6496424" y="4011740"/>
            <a:chExt cx="3658298" cy="1899044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6496424" y="5871209"/>
              <a:ext cx="1309384" cy="0"/>
            </a:xfrm>
            <a:prstGeom prst="line">
              <a:avLst/>
            </a:prstGeom>
            <a:ln>
              <a:solidFill>
                <a:schemeClr val="accent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496424" y="5450469"/>
              <a:ext cx="0" cy="432276"/>
            </a:xfrm>
            <a:prstGeom prst="line">
              <a:avLst/>
            </a:prstGeom>
            <a:ln>
              <a:solidFill>
                <a:schemeClr val="accent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7812187" y="4061998"/>
              <a:ext cx="0" cy="1848786"/>
            </a:xfrm>
            <a:prstGeom prst="line">
              <a:avLst/>
            </a:prstGeom>
            <a:ln>
              <a:solidFill>
                <a:schemeClr val="accent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7807868" y="4026764"/>
              <a:ext cx="2346853" cy="47601"/>
            </a:xfrm>
            <a:prstGeom prst="line">
              <a:avLst/>
            </a:prstGeom>
            <a:ln>
              <a:solidFill>
                <a:schemeClr val="accent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10154722" y="4011740"/>
              <a:ext cx="0" cy="432276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952988" y="2232358"/>
            <a:ext cx="3116614" cy="942198"/>
            <a:chOff x="1603804" y="2220559"/>
            <a:chExt cx="2955174" cy="893393"/>
          </a:xfrm>
        </p:grpSpPr>
        <p:sp>
          <p:nvSpPr>
            <p:cNvPr id="49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Strategy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952988" y="4431208"/>
            <a:ext cx="3116614" cy="942198"/>
            <a:chOff x="1603804" y="2220559"/>
            <a:chExt cx="2955174" cy="893393"/>
          </a:xfrm>
        </p:grpSpPr>
        <p:sp>
          <p:nvSpPr>
            <p:cNvPr id="52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Costumer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8646783" y="4203565"/>
            <a:ext cx="3121667" cy="942198"/>
            <a:chOff x="1679271" y="2220559"/>
            <a:chExt cx="2959965" cy="893393"/>
          </a:xfrm>
        </p:grpSpPr>
        <p:sp>
          <p:nvSpPr>
            <p:cNvPr id="55" name="Text Placeholder 2"/>
            <p:cNvSpPr txBox="1">
              <a:spLocks/>
            </p:cNvSpPr>
            <p:nvPr/>
          </p:nvSpPr>
          <p:spPr>
            <a:xfrm>
              <a:off x="2625776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87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Analyze</a:t>
              </a:r>
              <a:endParaRPr lang="en-GB" sz="1687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8646783" y="2035081"/>
            <a:ext cx="3121667" cy="942198"/>
            <a:chOff x="1679271" y="2220559"/>
            <a:chExt cx="2959965" cy="893393"/>
          </a:xfrm>
        </p:grpSpPr>
        <p:sp>
          <p:nvSpPr>
            <p:cNvPr id="58" name="Text Placeholder 2"/>
            <p:cNvSpPr txBox="1">
              <a:spLocks/>
            </p:cNvSpPr>
            <p:nvPr/>
          </p:nvSpPr>
          <p:spPr>
            <a:xfrm>
              <a:off x="2625776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Product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1679271" y="2559832"/>
              <a:ext cx="2879707" cy="55412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rinadewnita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500023" y="2034069"/>
            <a:ext cx="3840593" cy="3840377"/>
            <a:chOff x="4266588" y="1928705"/>
            <a:chExt cx="3641651" cy="3641446"/>
          </a:xfrm>
        </p:grpSpPr>
        <p:grpSp>
          <p:nvGrpSpPr>
            <p:cNvPr id="29" name="Group 28"/>
            <p:cNvGrpSpPr/>
            <p:nvPr/>
          </p:nvGrpSpPr>
          <p:grpSpPr>
            <a:xfrm>
              <a:off x="4266588" y="1928705"/>
              <a:ext cx="3641651" cy="3641446"/>
              <a:chOff x="4239694" y="2062055"/>
              <a:chExt cx="3641651" cy="3641446"/>
            </a:xfrm>
          </p:grpSpPr>
          <p:sp>
            <p:nvSpPr>
              <p:cNvPr id="41" name="Freeform 3"/>
              <p:cNvSpPr>
                <a:spLocks noChangeArrowheads="1"/>
              </p:cNvSpPr>
              <p:nvPr/>
            </p:nvSpPr>
            <p:spPr bwMode="auto">
              <a:xfrm rot="13978264">
                <a:off x="4253123" y="3386157"/>
                <a:ext cx="1860057" cy="1886915"/>
              </a:xfrm>
              <a:custGeom>
                <a:avLst/>
                <a:gdLst>
                  <a:gd name="T0" fmla="*/ 3563 w 10688"/>
                  <a:gd name="T1" fmla="*/ 7062 h 10844"/>
                  <a:gd name="T2" fmla="*/ 3563 w 10688"/>
                  <a:gd name="T3" fmla="*/ 7062 h 10844"/>
                  <a:gd name="T4" fmla="*/ 4563 w 10688"/>
                  <a:gd name="T5" fmla="*/ 10749 h 10844"/>
                  <a:gd name="T6" fmla="*/ 7937 w 10688"/>
                  <a:gd name="T7" fmla="*/ 9812 h 10844"/>
                  <a:gd name="T8" fmla="*/ 9062 w 10688"/>
                  <a:gd name="T9" fmla="*/ 2782 h 10844"/>
                  <a:gd name="T10" fmla="*/ 2032 w 10688"/>
                  <a:gd name="T11" fmla="*/ 1626 h 10844"/>
                  <a:gd name="T12" fmla="*/ 0 w 10688"/>
                  <a:gd name="T13" fmla="*/ 4907 h 10844"/>
                  <a:gd name="T14" fmla="*/ 3563 w 10688"/>
                  <a:gd name="T15" fmla="*/ 7062 h 10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88" h="10844">
                    <a:moveTo>
                      <a:pt x="3563" y="7062"/>
                    </a:moveTo>
                    <a:lnTo>
                      <a:pt x="3563" y="7062"/>
                    </a:lnTo>
                    <a:cubicBezTo>
                      <a:pt x="4375" y="8187"/>
                      <a:pt x="4688" y="9500"/>
                      <a:pt x="4563" y="10749"/>
                    </a:cubicBezTo>
                    <a:cubicBezTo>
                      <a:pt x="5718" y="10843"/>
                      <a:pt x="6906" y="10562"/>
                      <a:pt x="7937" y="9812"/>
                    </a:cubicBezTo>
                    <a:cubicBezTo>
                      <a:pt x="10187" y="8187"/>
                      <a:pt x="10687" y="5032"/>
                      <a:pt x="9062" y="2782"/>
                    </a:cubicBezTo>
                    <a:cubicBezTo>
                      <a:pt x="7437" y="500"/>
                      <a:pt x="4282" y="0"/>
                      <a:pt x="2032" y="1626"/>
                    </a:cubicBezTo>
                    <a:cubicBezTo>
                      <a:pt x="907" y="2438"/>
                      <a:pt x="219" y="3657"/>
                      <a:pt x="0" y="4907"/>
                    </a:cubicBezTo>
                    <a:cubicBezTo>
                      <a:pt x="1375" y="5126"/>
                      <a:pt x="2688" y="5843"/>
                      <a:pt x="3563" y="706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39" name="Freeform 3"/>
              <p:cNvSpPr>
                <a:spLocks noChangeArrowheads="1"/>
              </p:cNvSpPr>
              <p:nvPr/>
            </p:nvSpPr>
            <p:spPr bwMode="auto">
              <a:xfrm rot="3202081">
                <a:off x="6007859" y="2501714"/>
                <a:ext cx="1860057" cy="1886915"/>
              </a:xfrm>
              <a:custGeom>
                <a:avLst/>
                <a:gdLst>
                  <a:gd name="T0" fmla="*/ 3563 w 10688"/>
                  <a:gd name="T1" fmla="*/ 7062 h 10844"/>
                  <a:gd name="T2" fmla="*/ 3563 w 10688"/>
                  <a:gd name="T3" fmla="*/ 7062 h 10844"/>
                  <a:gd name="T4" fmla="*/ 4563 w 10688"/>
                  <a:gd name="T5" fmla="*/ 10749 h 10844"/>
                  <a:gd name="T6" fmla="*/ 7937 w 10688"/>
                  <a:gd name="T7" fmla="*/ 9812 h 10844"/>
                  <a:gd name="T8" fmla="*/ 9062 w 10688"/>
                  <a:gd name="T9" fmla="*/ 2782 h 10844"/>
                  <a:gd name="T10" fmla="*/ 2032 w 10688"/>
                  <a:gd name="T11" fmla="*/ 1626 h 10844"/>
                  <a:gd name="T12" fmla="*/ 0 w 10688"/>
                  <a:gd name="T13" fmla="*/ 4907 h 10844"/>
                  <a:gd name="T14" fmla="*/ 3563 w 10688"/>
                  <a:gd name="T15" fmla="*/ 7062 h 10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88" h="10844">
                    <a:moveTo>
                      <a:pt x="3563" y="7062"/>
                    </a:moveTo>
                    <a:lnTo>
                      <a:pt x="3563" y="7062"/>
                    </a:lnTo>
                    <a:cubicBezTo>
                      <a:pt x="4375" y="8187"/>
                      <a:pt x="4688" y="9500"/>
                      <a:pt x="4563" y="10749"/>
                    </a:cubicBezTo>
                    <a:cubicBezTo>
                      <a:pt x="5718" y="10843"/>
                      <a:pt x="6906" y="10562"/>
                      <a:pt x="7937" y="9812"/>
                    </a:cubicBezTo>
                    <a:cubicBezTo>
                      <a:pt x="10187" y="8187"/>
                      <a:pt x="10687" y="5032"/>
                      <a:pt x="9062" y="2782"/>
                    </a:cubicBezTo>
                    <a:cubicBezTo>
                      <a:pt x="7437" y="500"/>
                      <a:pt x="4282" y="0"/>
                      <a:pt x="2032" y="1626"/>
                    </a:cubicBezTo>
                    <a:cubicBezTo>
                      <a:pt x="907" y="2438"/>
                      <a:pt x="219" y="3657"/>
                      <a:pt x="0" y="4907"/>
                    </a:cubicBezTo>
                    <a:cubicBezTo>
                      <a:pt x="1375" y="5126"/>
                      <a:pt x="2688" y="5843"/>
                      <a:pt x="3563" y="7062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37" name="Freeform 3"/>
              <p:cNvSpPr>
                <a:spLocks noChangeArrowheads="1"/>
              </p:cNvSpPr>
              <p:nvPr/>
            </p:nvSpPr>
            <p:spPr bwMode="auto">
              <a:xfrm rot="19397468">
                <a:off x="4695101" y="2062055"/>
                <a:ext cx="1860057" cy="1886915"/>
              </a:xfrm>
              <a:custGeom>
                <a:avLst/>
                <a:gdLst>
                  <a:gd name="T0" fmla="*/ 3563 w 10688"/>
                  <a:gd name="T1" fmla="*/ 7062 h 10844"/>
                  <a:gd name="T2" fmla="*/ 3563 w 10688"/>
                  <a:gd name="T3" fmla="*/ 7062 h 10844"/>
                  <a:gd name="T4" fmla="*/ 4563 w 10688"/>
                  <a:gd name="T5" fmla="*/ 10749 h 10844"/>
                  <a:gd name="T6" fmla="*/ 7937 w 10688"/>
                  <a:gd name="T7" fmla="*/ 9812 h 10844"/>
                  <a:gd name="T8" fmla="*/ 9062 w 10688"/>
                  <a:gd name="T9" fmla="*/ 2782 h 10844"/>
                  <a:gd name="T10" fmla="*/ 2032 w 10688"/>
                  <a:gd name="T11" fmla="*/ 1626 h 10844"/>
                  <a:gd name="T12" fmla="*/ 0 w 10688"/>
                  <a:gd name="T13" fmla="*/ 4907 h 10844"/>
                  <a:gd name="T14" fmla="*/ 3563 w 10688"/>
                  <a:gd name="T15" fmla="*/ 7062 h 10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88" h="10844">
                    <a:moveTo>
                      <a:pt x="3563" y="7062"/>
                    </a:moveTo>
                    <a:lnTo>
                      <a:pt x="3563" y="7062"/>
                    </a:lnTo>
                    <a:cubicBezTo>
                      <a:pt x="4375" y="8187"/>
                      <a:pt x="4688" y="9500"/>
                      <a:pt x="4563" y="10749"/>
                    </a:cubicBezTo>
                    <a:cubicBezTo>
                      <a:pt x="5718" y="10843"/>
                      <a:pt x="6906" y="10562"/>
                      <a:pt x="7937" y="9812"/>
                    </a:cubicBezTo>
                    <a:cubicBezTo>
                      <a:pt x="10187" y="8187"/>
                      <a:pt x="10687" y="5032"/>
                      <a:pt x="9062" y="2782"/>
                    </a:cubicBezTo>
                    <a:cubicBezTo>
                      <a:pt x="7437" y="500"/>
                      <a:pt x="4282" y="0"/>
                      <a:pt x="2032" y="1626"/>
                    </a:cubicBezTo>
                    <a:cubicBezTo>
                      <a:pt x="907" y="2438"/>
                      <a:pt x="219" y="3657"/>
                      <a:pt x="0" y="4907"/>
                    </a:cubicBezTo>
                    <a:cubicBezTo>
                      <a:pt x="1375" y="5126"/>
                      <a:pt x="2688" y="5843"/>
                      <a:pt x="3563" y="706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36" name="Freeform 35"/>
              <p:cNvSpPr>
                <a:spLocks noChangeArrowheads="1"/>
              </p:cNvSpPr>
              <p:nvPr/>
            </p:nvSpPr>
            <p:spPr bwMode="auto">
              <a:xfrm rot="8579122">
                <a:off x="5565189" y="3816586"/>
                <a:ext cx="1860057" cy="1886915"/>
              </a:xfrm>
              <a:custGeom>
                <a:avLst/>
                <a:gdLst>
                  <a:gd name="T0" fmla="*/ 3563 w 10688"/>
                  <a:gd name="T1" fmla="*/ 7062 h 10844"/>
                  <a:gd name="T2" fmla="*/ 3563 w 10688"/>
                  <a:gd name="T3" fmla="*/ 7062 h 10844"/>
                  <a:gd name="T4" fmla="*/ 4563 w 10688"/>
                  <a:gd name="T5" fmla="*/ 10749 h 10844"/>
                  <a:gd name="T6" fmla="*/ 7937 w 10688"/>
                  <a:gd name="T7" fmla="*/ 9812 h 10844"/>
                  <a:gd name="T8" fmla="*/ 9062 w 10688"/>
                  <a:gd name="T9" fmla="*/ 2782 h 10844"/>
                  <a:gd name="T10" fmla="*/ 2032 w 10688"/>
                  <a:gd name="T11" fmla="*/ 1626 h 10844"/>
                  <a:gd name="T12" fmla="*/ 0 w 10688"/>
                  <a:gd name="T13" fmla="*/ 4907 h 10844"/>
                  <a:gd name="T14" fmla="*/ 3563 w 10688"/>
                  <a:gd name="T15" fmla="*/ 7062 h 108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688" h="10844">
                    <a:moveTo>
                      <a:pt x="3563" y="7062"/>
                    </a:moveTo>
                    <a:lnTo>
                      <a:pt x="3563" y="7062"/>
                    </a:lnTo>
                    <a:cubicBezTo>
                      <a:pt x="4375" y="8187"/>
                      <a:pt x="4688" y="9500"/>
                      <a:pt x="4563" y="10749"/>
                    </a:cubicBezTo>
                    <a:cubicBezTo>
                      <a:pt x="5718" y="10843"/>
                      <a:pt x="6906" y="10562"/>
                      <a:pt x="7937" y="9812"/>
                    </a:cubicBezTo>
                    <a:cubicBezTo>
                      <a:pt x="10187" y="8187"/>
                      <a:pt x="10687" y="5032"/>
                      <a:pt x="9062" y="2782"/>
                    </a:cubicBezTo>
                    <a:cubicBezTo>
                      <a:pt x="7437" y="500"/>
                      <a:pt x="4282" y="0"/>
                      <a:pt x="2032" y="1626"/>
                    </a:cubicBezTo>
                    <a:cubicBezTo>
                      <a:pt x="907" y="2438"/>
                      <a:pt x="219" y="3657"/>
                      <a:pt x="0" y="4907"/>
                    </a:cubicBezTo>
                    <a:cubicBezTo>
                      <a:pt x="1375" y="5126"/>
                      <a:pt x="2688" y="5843"/>
                      <a:pt x="3563" y="7062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wrap="none" anchor="ctr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40" name="Freeform 11"/>
            <p:cNvSpPr>
              <a:spLocks noEditPoints="1"/>
            </p:cNvSpPr>
            <p:nvPr/>
          </p:nvSpPr>
          <p:spPr bwMode="auto">
            <a:xfrm>
              <a:off x="4845175" y="3947979"/>
              <a:ext cx="571344" cy="472924"/>
            </a:xfrm>
            <a:custGeom>
              <a:avLst/>
              <a:gdLst>
                <a:gd name="T0" fmla="*/ 260 w 287"/>
                <a:gd name="T1" fmla="*/ 78 h 237"/>
                <a:gd name="T2" fmla="*/ 244 w 287"/>
                <a:gd name="T3" fmla="*/ 94 h 237"/>
                <a:gd name="T4" fmla="*/ 260 w 287"/>
                <a:gd name="T5" fmla="*/ 111 h 237"/>
                <a:gd name="T6" fmla="*/ 277 w 287"/>
                <a:gd name="T7" fmla="*/ 94 h 237"/>
                <a:gd name="T8" fmla="*/ 260 w 287"/>
                <a:gd name="T9" fmla="*/ 78 h 237"/>
                <a:gd name="T10" fmla="*/ 27 w 287"/>
                <a:gd name="T11" fmla="*/ 78 h 237"/>
                <a:gd name="T12" fmla="*/ 11 w 287"/>
                <a:gd name="T13" fmla="*/ 94 h 237"/>
                <a:gd name="T14" fmla="*/ 27 w 287"/>
                <a:gd name="T15" fmla="*/ 111 h 237"/>
                <a:gd name="T16" fmla="*/ 43 w 287"/>
                <a:gd name="T17" fmla="*/ 94 h 237"/>
                <a:gd name="T18" fmla="*/ 27 w 287"/>
                <a:gd name="T19" fmla="*/ 78 h 237"/>
                <a:gd name="T20" fmla="*/ 212 w 287"/>
                <a:gd name="T21" fmla="*/ 49 h 237"/>
                <a:gd name="T22" fmla="*/ 188 w 287"/>
                <a:gd name="T23" fmla="*/ 73 h 237"/>
                <a:gd name="T24" fmla="*/ 212 w 287"/>
                <a:gd name="T25" fmla="*/ 97 h 237"/>
                <a:gd name="T26" fmla="*/ 236 w 287"/>
                <a:gd name="T27" fmla="*/ 73 h 237"/>
                <a:gd name="T28" fmla="*/ 212 w 287"/>
                <a:gd name="T29" fmla="*/ 49 h 237"/>
                <a:gd name="T30" fmla="*/ 287 w 287"/>
                <a:gd name="T31" fmla="*/ 196 h 237"/>
                <a:gd name="T32" fmla="*/ 259 w 287"/>
                <a:gd name="T33" fmla="*/ 196 h 237"/>
                <a:gd name="T34" fmla="*/ 259 w 287"/>
                <a:gd name="T35" fmla="*/ 145 h 237"/>
                <a:gd name="T36" fmla="*/ 253 w 287"/>
                <a:gd name="T37" fmla="*/ 121 h 237"/>
                <a:gd name="T38" fmla="*/ 260 w 287"/>
                <a:gd name="T39" fmla="*/ 120 h 237"/>
                <a:gd name="T40" fmla="*/ 287 w 287"/>
                <a:gd name="T41" fmla="*/ 147 h 237"/>
                <a:gd name="T42" fmla="*/ 287 w 287"/>
                <a:gd name="T43" fmla="*/ 196 h 237"/>
                <a:gd name="T44" fmla="*/ 75 w 287"/>
                <a:gd name="T45" fmla="*/ 49 h 237"/>
                <a:gd name="T46" fmla="*/ 51 w 287"/>
                <a:gd name="T47" fmla="*/ 73 h 237"/>
                <a:gd name="T48" fmla="*/ 75 w 287"/>
                <a:gd name="T49" fmla="*/ 97 h 237"/>
                <a:gd name="T50" fmla="*/ 99 w 287"/>
                <a:gd name="T51" fmla="*/ 73 h 237"/>
                <a:gd name="T52" fmla="*/ 75 w 287"/>
                <a:gd name="T53" fmla="*/ 49 h 237"/>
                <a:gd name="T54" fmla="*/ 27 w 287"/>
                <a:gd name="T55" fmla="*/ 120 h 237"/>
                <a:gd name="T56" fmla="*/ 34 w 287"/>
                <a:gd name="T57" fmla="*/ 121 h 237"/>
                <a:gd name="T58" fmla="*/ 28 w 287"/>
                <a:gd name="T59" fmla="*/ 145 h 237"/>
                <a:gd name="T60" fmla="*/ 28 w 287"/>
                <a:gd name="T61" fmla="*/ 196 h 237"/>
                <a:gd name="T62" fmla="*/ 0 w 287"/>
                <a:gd name="T63" fmla="*/ 196 h 237"/>
                <a:gd name="T64" fmla="*/ 0 w 287"/>
                <a:gd name="T65" fmla="*/ 147 h 237"/>
                <a:gd name="T66" fmla="*/ 27 w 287"/>
                <a:gd name="T67" fmla="*/ 120 h 237"/>
                <a:gd name="T68" fmla="*/ 144 w 287"/>
                <a:gd name="T69" fmla="*/ 0 h 237"/>
                <a:gd name="T70" fmla="*/ 108 w 287"/>
                <a:gd name="T71" fmla="*/ 36 h 237"/>
                <a:gd name="T72" fmla="*/ 144 w 287"/>
                <a:gd name="T73" fmla="*/ 72 h 237"/>
                <a:gd name="T74" fmla="*/ 179 w 287"/>
                <a:gd name="T75" fmla="*/ 36 h 237"/>
                <a:gd name="T76" fmla="*/ 144 w 287"/>
                <a:gd name="T77" fmla="*/ 0 h 237"/>
                <a:gd name="T78" fmla="*/ 251 w 287"/>
                <a:gd name="T79" fmla="*/ 214 h 237"/>
                <a:gd name="T80" fmla="*/ 208 w 287"/>
                <a:gd name="T81" fmla="*/ 214 h 237"/>
                <a:gd name="T82" fmla="*/ 208 w 287"/>
                <a:gd name="T83" fmla="*/ 137 h 237"/>
                <a:gd name="T84" fmla="*/ 201 w 287"/>
                <a:gd name="T85" fmla="*/ 108 h 237"/>
                <a:gd name="T86" fmla="*/ 212 w 287"/>
                <a:gd name="T87" fmla="*/ 106 h 237"/>
                <a:gd name="T88" fmla="*/ 251 w 287"/>
                <a:gd name="T89" fmla="*/ 145 h 237"/>
                <a:gd name="T90" fmla="*/ 251 w 287"/>
                <a:gd name="T91" fmla="*/ 214 h 237"/>
                <a:gd name="T92" fmla="*/ 79 w 287"/>
                <a:gd name="T93" fmla="*/ 137 h 237"/>
                <a:gd name="T94" fmla="*/ 79 w 287"/>
                <a:gd name="T95" fmla="*/ 214 h 237"/>
                <a:gd name="T96" fmla="*/ 37 w 287"/>
                <a:gd name="T97" fmla="*/ 214 h 237"/>
                <a:gd name="T98" fmla="*/ 37 w 287"/>
                <a:gd name="T99" fmla="*/ 145 h 237"/>
                <a:gd name="T100" fmla="*/ 75 w 287"/>
                <a:gd name="T101" fmla="*/ 106 h 237"/>
                <a:gd name="T102" fmla="*/ 86 w 287"/>
                <a:gd name="T103" fmla="*/ 108 h 237"/>
                <a:gd name="T104" fmla="*/ 79 w 287"/>
                <a:gd name="T105" fmla="*/ 137 h 237"/>
                <a:gd name="T106" fmla="*/ 88 w 287"/>
                <a:gd name="T107" fmla="*/ 237 h 237"/>
                <a:gd name="T108" fmla="*/ 200 w 287"/>
                <a:gd name="T109" fmla="*/ 237 h 237"/>
                <a:gd name="T110" fmla="*/ 200 w 287"/>
                <a:gd name="T111" fmla="*/ 137 h 237"/>
                <a:gd name="T112" fmla="*/ 144 w 287"/>
                <a:gd name="T113" fmla="*/ 81 h 237"/>
                <a:gd name="T114" fmla="*/ 88 w 287"/>
                <a:gd name="T115" fmla="*/ 137 h 237"/>
                <a:gd name="T116" fmla="*/ 88 w 287"/>
                <a:gd name="T117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7" h="237">
                  <a:moveTo>
                    <a:pt x="260" y="78"/>
                  </a:moveTo>
                  <a:cubicBezTo>
                    <a:pt x="251" y="78"/>
                    <a:pt x="244" y="85"/>
                    <a:pt x="244" y="94"/>
                  </a:cubicBezTo>
                  <a:cubicBezTo>
                    <a:pt x="244" y="103"/>
                    <a:pt x="251" y="111"/>
                    <a:pt x="260" y="111"/>
                  </a:cubicBezTo>
                  <a:cubicBezTo>
                    <a:pt x="269" y="111"/>
                    <a:pt x="277" y="103"/>
                    <a:pt x="277" y="94"/>
                  </a:cubicBezTo>
                  <a:cubicBezTo>
                    <a:pt x="277" y="85"/>
                    <a:pt x="269" y="78"/>
                    <a:pt x="260" y="78"/>
                  </a:cubicBezTo>
                  <a:close/>
                  <a:moveTo>
                    <a:pt x="27" y="78"/>
                  </a:moveTo>
                  <a:cubicBezTo>
                    <a:pt x="18" y="78"/>
                    <a:pt x="11" y="85"/>
                    <a:pt x="11" y="94"/>
                  </a:cubicBezTo>
                  <a:cubicBezTo>
                    <a:pt x="11" y="103"/>
                    <a:pt x="18" y="111"/>
                    <a:pt x="27" y="111"/>
                  </a:cubicBezTo>
                  <a:cubicBezTo>
                    <a:pt x="36" y="111"/>
                    <a:pt x="43" y="103"/>
                    <a:pt x="43" y="94"/>
                  </a:cubicBezTo>
                  <a:cubicBezTo>
                    <a:pt x="43" y="85"/>
                    <a:pt x="36" y="78"/>
                    <a:pt x="27" y="78"/>
                  </a:cubicBezTo>
                  <a:close/>
                  <a:moveTo>
                    <a:pt x="212" y="49"/>
                  </a:moveTo>
                  <a:cubicBezTo>
                    <a:pt x="199" y="49"/>
                    <a:pt x="188" y="59"/>
                    <a:pt x="188" y="73"/>
                  </a:cubicBezTo>
                  <a:cubicBezTo>
                    <a:pt x="188" y="86"/>
                    <a:pt x="199" y="97"/>
                    <a:pt x="212" y="97"/>
                  </a:cubicBezTo>
                  <a:cubicBezTo>
                    <a:pt x="225" y="97"/>
                    <a:pt x="236" y="86"/>
                    <a:pt x="236" y="73"/>
                  </a:cubicBezTo>
                  <a:cubicBezTo>
                    <a:pt x="236" y="59"/>
                    <a:pt x="225" y="49"/>
                    <a:pt x="212" y="49"/>
                  </a:cubicBezTo>
                  <a:close/>
                  <a:moveTo>
                    <a:pt x="287" y="196"/>
                  </a:moveTo>
                  <a:cubicBezTo>
                    <a:pt x="259" y="196"/>
                    <a:pt x="259" y="196"/>
                    <a:pt x="259" y="196"/>
                  </a:cubicBezTo>
                  <a:cubicBezTo>
                    <a:pt x="259" y="145"/>
                    <a:pt x="259" y="145"/>
                    <a:pt x="259" y="145"/>
                  </a:cubicBezTo>
                  <a:cubicBezTo>
                    <a:pt x="259" y="136"/>
                    <a:pt x="257" y="128"/>
                    <a:pt x="253" y="121"/>
                  </a:cubicBezTo>
                  <a:cubicBezTo>
                    <a:pt x="255" y="120"/>
                    <a:pt x="258" y="120"/>
                    <a:pt x="260" y="120"/>
                  </a:cubicBezTo>
                  <a:cubicBezTo>
                    <a:pt x="275" y="120"/>
                    <a:pt x="287" y="132"/>
                    <a:pt x="287" y="147"/>
                  </a:cubicBezTo>
                  <a:lnTo>
                    <a:pt x="287" y="196"/>
                  </a:lnTo>
                  <a:close/>
                  <a:moveTo>
                    <a:pt x="75" y="49"/>
                  </a:moveTo>
                  <a:cubicBezTo>
                    <a:pt x="62" y="49"/>
                    <a:pt x="51" y="59"/>
                    <a:pt x="51" y="73"/>
                  </a:cubicBezTo>
                  <a:cubicBezTo>
                    <a:pt x="51" y="86"/>
                    <a:pt x="62" y="97"/>
                    <a:pt x="75" y="97"/>
                  </a:cubicBezTo>
                  <a:cubicBezTo>
                    <a:pt x="88" y="97"/>
                    <a:pt x="99" y="86"/>
                    <a:pt x="99" y="73"/>
                  </a:cubicBezTo>
                  <a:cubicBezTo>
                    <a:pt x="99" y="59"/>
                    <a:pt x="88" y="49"/>
                    <a:pt x="75" y="49"/>
                  </a:cubicBezTo>
                  <a:close/>
                  <a:moveTo>
                    <a:pt x="27" y="120"/>
                  </a:moveTo>
                  <a:cubicBezTo>
                    <a:pt x="29" y="120"/>
                    <a:pt x="32" y="120"/>
                    <a:pt x="34" y="121"/>
                  </a:cubicBezTo>
                  <a:cubicBezTo>
                    <a:pt x="30" y="128"/>
                    <a:pt x="28" y="136"/>
                    <a:pt x="28" y="145"/>
                  </a:cubicBezTo>
                  <a:cubicBezTo>
                    <a:pt x="28" y="196"/>
                    <a:pt x="28" y="196"/>
                    <a:pt x="2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32"/>
                    <a:pt x="12" y="120"/>
                    <a:pt x="27" y="120"/>
                  </a:cubicBezTo>
                  <a:close/>
                  <a:moveTo>
                    <a:pt x="144" y="0"/>
                  </a:moveTo>
                  <a:cubicBezTo>
                    <a:pt x="124" y="0"/>
                    <a:pt x="108" y="16"/>
                    <a:pt x="108" y="36"/>
                  </a:cubicBezTo>
                  <a:cubicBezTo>
                    <a:pt x="108" y="56"/>
                    <a:pt x="124" y="72"/>
                    <a:pt x="144" y="72"/>
                  </a:cubicBezTo>
                  <a:cubicBezTo>
                    <a:pt x="163" y="72"/>
                    <a:pt x="179" y="56"/>
                    <a:pt x="179" y="36"/>
                  </a:cubicBezTo>
                  <a:cubicBezTo>
                    <a:pt x="179" y="16"/>
                    <a:pt x="163" y="0"/>
                    <a:pt x="144" y="0"/>
                  </a:cubicBezTo>
                  <a:close/>
                  <a:moveTo>
                    <a:pt x="251" y="214"/>
                  </a:moveTo>
                  <a:cubicBezTo>
                    <a:pt x="208" y="214"/>
                    <a:pt x="208" y="214"/>
                    <a:pt x="208" y="214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27"/>
                    <a:pt x="206" y="117"/>
                    <a:pt x="201" y="108"/>
                  </a:cubicBezTo>
                  <a:cubicBezTo>
                    <a:pt x="205" y="107"/>
                    <a:pt x="208" y="106"/>
                    <a:pt x="212" y="106"/>
                  </a:cubicBezTo>
                  <a:cubicBezTo>
                    <a:pt x="233" y="106"/>
                    <a:pt x="251" y="124"/>
                    <a:pt x="251" y="145"/>
                  </a:cubicBezTo>
                  <a:lnTo>
                    <a:pt x="251" y="214"/>
                  </a:lnTo>
                  <a:close/>
                  <a:moveTo>
                    <a:pt x="79" y="137"/>
                  </a:moveTo>
                  <a:cubicBezTo>
                    <a:pt x="79" y="214"/>
                    <a:pt x="79" y="214"/>
                    <a:pt x="79" y="214"/>
                  </a:cubicBezTo>
                  <a:cubicBezTo>
                    <a:pt x="37" y="214"/>
                    <a:pt x="37" y="214"/>
                    <a:pt x="37" y="214"/>
                  </a:cubicBezTo>
                  <a:cubicBezTo>
                    <a:pt x="37" y="145"/>
                    <a:pt x="37" y="145"/>
                    <a:pt x="37" y="145"/>
                  </a:cubicBezTo>
                  <a:cubicBezTo>
                    <a:pt x="37" y="124"/>
                    <a:pt x="54" y="106"/>
                    <a:pt x="75" y="106"/>
                  </a:cubicBezTo>
                  <a:cubicBezTo>
                    <a:pt x="79" y="106"/>
                    <a:pt x="83" y="107"/>
                    <a:pt x="86" y="108"/>
                  </a:cubicBezTo>
                  <a:cubicBezTo>
                    <a:pt x="81" y="117"/>
                    <a:pt x="79" y="127"/>
                    <a:pt x="79" y="137"/>
                  </a:cubicBezTo>
                  <a:close/>
                  <a:moveTo>
                    <a:pt x="88" y="237"/>
                  </a:moveTo>
                  <a:cubicBezTo>
                    <a:pt x="200" y="237"/>
                    <a:pt x="200" y="237"/>
                    <a:pt x="200" y="2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06"/>
                    <a:pt x="174" y="81"/>
                    <a:pt x="144" y="81"/>
                  </a:cubicBezTo>
                  <a:cubicBezTo>
                    <a:pt x="113" y="81"/>
                    <a:pt x="88" y="106"/>
                    <a:pt x="88" y="137"/>
                  </a:cubicBezTo>
                  <a:lnTo>
                    <a:pt x="88" y="2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2" name="Shape 719"/>
            <p:cNvSpPr/>
            <p:nvPr/>
          </p:nvSpPr>
          <p:spPr>
            <a:xfrm>
              <a:off x="6255015" y="4464163"/>
              <a:ext cx="536606" cy="4614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2" h="21446" extrusionOk="0">
                  <a:moveTo>
                    <a:pt x="9262" y="7207"/>
                  </a:moveTo>
                  <a:lnTo>
                    <a:pt x="14475" y="11108"/>
                  </a:lnTo>
                  <a:cubicBezTo>
                    <a:pt x="14915" y="11436"/>
                    <a:pt x="15500" y="11301"/>
                    <a:pt x="15796" y="10800"/>
                  </a:cubicBezTo>
                  <a:lnTo>
                    <a:pt x="21160" y="1771"/>
                  </a:lnTo>
                  <a:cubicBezTo>
                    <a:pt x="21464" y="1257"/>
                    <a:pt x="21354" y="555"/>
                    <a:pt x="20913" y="200"/>
                  </a:cubicBezTo>
                  <a:cubicBezTo>
                    <a:pt x="20472" y="-154"/>
                    <a:pt x="19869" y="-26"/>
                    <a:pt x="19564" y="487"/>
                  </a:cubicBezTo>
                  <a:lnTo>
                    <a:pt x="14734" y="8618"/>
                  </a:lnTo>
                  <a:lnTo>
                    <a:pt x="9490" y="4694"/>
                  </a:lnTo>
                  <a:cubicBezTo>
                    <a:pt x="9273" y="4532"/>
                    <a:pt x="9010" y="4478"/>
                    <a:pt x="8757" y="4541"/>
                  </a:cubicBezTo>
                  <a:cubicBezTo>
                    <a:pt x="8505" y="4607"/>
                    <a:pt x="8285" y="4785"/>
                    <a:pt x="8147" y="5039"/>
                  </a:cubicBezTo>
                  <a:lnTo>
                    <a:pt x="152" y="19712"/>
                  </a:lnTo>
                  <a:cubicBezTo>
                    <a:pt x="-136" y="20237"/>
                    <a:pt x="-2" y="20936"/>
                    <a:pt x="450" y="21269"/>
                  </a:cubicBezTo>
                  <a:cubicBezTo>
                    <a:pt x="611" y="21389"/>
                    <a:pt x="791" y="21446"/>
                    <a:pt x="969" y="21446"/>
                  </a:cubicBezTo>
                  <a:cubicBezTo>
                    <a:pt x="1290" y="21446"/>
                    <a:pt x="1604" y="21260"/>
                    <a:pt x="1788" y="20921"/>
                  </a:cubicBezTo>
                  <a:cubicBezTo>
                    <a:pt x="1788" y="20921"/>
                    <a:pt x="9262" y="7207"/>
                    <a:pt x="9262" y="7207"/>
                  </a:cubicBezTo>
                  <a:close/>
                  <a:moveTo>
                    <a:pt x="19712" y="12707"/>
                  </a:moveTo>
                  <a:lnTo>
                    <a:pt x="14952" y="17715"/>
                  </a:lnTo>
                  <a:lnTo>
                    <a:pt x="9355" y="12653"/>
                  </a:lnTo>
                  <a:cubicBezTo>
                    <a:pt x="9249" y="12556"/>
                    <a:pt x="9125" y="12487"/>
                    <a:pt x="8994" y="12450"/>
                  </a:cubicBezTo>
                  <a:lnTo>
                    <a:pt x="8249" y="12234"/>
                  </a:lnTo>
                  <a:lnTo>
                    <a:pt x="7154" y="14242"/>
                  </a:lnTo>
                  <a:lnTo>
                    <a:pt x="8327" y="14582"/>
                  </a:lnTo>
                  <a:lnTo>
                    <a:pt x="14404" y="20078"/>
                  </a:lnTo>
                  <a:cubicBezTo>
                    <a:pt x="14580" y="20237"/>
                    <a:pt x="14789" y="20317"/>
                    <a:pt x="14999" y="20317"/>
                  </a:cubicBezTo>
                  <a:cubicBezTo>
                    <a:pt x="15232" y="20317"/>
                    <a:pt x="15466" y="20218"/>
                    <a:pt x="15650" y="20026"/>
                  </a:cubicBezTo>
                  <a:lnTo>
                    <a:pt x="21012" y="14382"/>
                  </a:lnTo>
                  <a:cubicBezTo>
                    <a:pt x="21410" y="13963"/>
                    <a:pt x="21441" y="13250"/>
                    <a:pt x="21081" y="12788"/>
                  </a:cubicBezTo>
                  <a:cubicBezTo>
                    <a:pt x="20722" y="12325"/>
                    <a:pt x="20109" y="12289"/>
                    <a:pt x="19712" y="12707"/>
                  </a:cubicBezTo>
                  <a:close/>
                  <a:moveTo>
                    <a:pt x="735" y="12382"/>
                  </a:moveTo>
                  <a:lnTo>
                    <a:pt x="2190" y="12804"/>
                  </a:lnTo>
                  <a:lnTo>
                    <a:pt x="3284" y="10795"/>
                  </a:lnTo>
                  <a:lnTo>
                    <a:pt x="1204" y="10192"/>
                  </a:lnTo>
                  <a:cubicBezTo>
                    <a:pt x="683" y="10040"/>
                    <a:pt x="158" y="10410"/>
                    <a:pt x="28" y="11015"/>
                  </a:cubicBezTo>
                  <a:cubicBezTo>
                    <a:pt x="-100" y="11620"/>
                    <a:pt x="216" y="12231"/>
                    <a:pt x="735" y="1238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3269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60" name="Shape 1090"/>
            <p:cNvSpPr/>
            <p:nvPr/>
          </p:nvSpPr>
          <p:spPr>
            <a:xfrm>
              <a:off x="5403115" y="2570067"/>
              <a:ext cx="540523" cy="4591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64" y="14989"/>
                  </a:moveTo>
                  <a:lnTo>
                    <a:pt x="16300" y="14989"/>
                  </a:lnTo>
                  <a:cubicBezTo>
                    <a:pt x="14781" y="14989"/>
                    <a:pt x="13615" y="14098"/>
                    <a:pt x="12532" y="12778"/>
                  </a:cubicBezTo>
                  <a:cubicBezTo>
                    <a:pt x="12422" y="12943"/>
                    <a:pt x="12313" y="13112"/>
                    <a:pt x="12204" y="13283"/>
                  </a:cubicBezTo>
                  <a:cubicBezTo>
                    <a:pt x="11728" y="14021"/>
                    <a:pt x="11216" y="14811"/>
                    <a:pt x="10650" y="15592"/>
                  </a:cubicBezTo>
                  <a:cubicBezTo>
                    <a:pt x="12115" y="17276"/>
                    <a:pt x="13891" y="18547"/>
                    <a:pt x="16300" y="18547"/>
                  </a:cubicBezTo>
                  <a:lnTo>
                    <a:pt x="17064" y="18547"/>
                  </a:lnTo>
                  <a:lnTo>
                    <a:pt x="17064" y="21600"/>
                  </a:lnTo>
                  <a:lnTo>
                    <a:pt x="21600" y="17022"/>
                  </a:lnTo>
                  <a:lnTo>
                    <a:pt x="17064" y="12444"/>
                  </a:lnTo>
                  <a:cubicBezTo>
                    <a:pt x="17064" y="12444"/>
                    <a:pt x="17064" y="14989"/>
                    <a:pt x="17064" y="14989"/>
                  </a:cubicBezTo>
                  <a:close/>
                  <a:moveTo>
                    <a:pt x="5844" y="8840"/>
                  </a:moveTo>
                  <a:cubicBezTo>
                    <a:pt x="6014" y="8580"/>
                    <a:pt x="6185" y="8316"/>
                    <a:pt x="6358" y="8047"/>
                  </a:cubicBezTo>
                  <a:cubicBezTo>
                    <a:pt x="6781" y="7394"/>
                    <a:pt x="7227" y="6705"/>
                    <a:pt x="7709" y="6019"/>
                  </a:cubicBezTo>
                  <a:cubicBezTo>
                    <a:pt x="6284" y="4449"/>
                    <a:pt x="4562" y="3290"/>
                    <a:pt x="2260" y="3290"/>
                  </a:cubicBezTo>
                  <a:lnTo>
                    <a:pt x="0" y="3290"/>
                  </a:lnTo>
                  <a:lnTo>
                    <a:pt x="0" y="6850"/>
                  </a:lnTo>
                  <a:lnTo>
                    <a:pt x="2260" y="6850"/>
                  </a:lnTo>
                  <a:cubicBezTo>
                    <a:pt x="3693" y="6850"/>
                    <a:pt x="4812" y="7643"/>
                    <a:pt x="5844" y="8840"/>
                  </a:cubicBezTo>
                  <a:close/>
                  <a:moveTo>
                    <a:pt x="16300" y="6596"/>
                  </a:moveTo>
                  <a:lnTo>
                    <a:pt x="17064" y="6596"/>
                  </a:lnTo>
                  <a:lnTo>
                    <a:pt x="17064" y="9155"/>
                  </a:lnTo>
                  <a:lnTo>
                    <a:pt x="21600" y="4578"/>
                  </a:lnTo>
                  <a:lnTo>
                    <a:pt x="17064" y="0"/>
                  </a:lnTo>
                  <a:lnTo>
                    <a:pt x="17064" y="3036"/>
                  </a:lnTo>
                  <a:lnTo>
                    <a:pt x="16300" y="3036"/>
                  </a:lnTo>
                  <a:cubicBezTo>
                    <a:pt x="12312" y="3036"/>
                    <a:pt x="10062" y="6516"/>
                    <a:pt x="8077" y="9587"/>
                  </a:cubicBezTo>
                  <a:cubicBezTo>
                    <a:pt x="6293" y="12349"/>
                    <a:pt x="4752" y="14735"/>
                    <a:pt x="2260" y="14735"/>
                  </a:cubicBezTo>
                  <a:lnTo>
                    <a:pt x="0" y="14735"/>
                  </a:lnTo>
                  <a:lnTo>
                    <a:pt x="0" y="18293"/>
                  </a:lnTo>
                  <a:lnTo>
                    <a:pt x="2260" y="18293"/>
                  </a:lnTo>
                  <a:cubicBezTo>
                    <a:pt x="6250" y="18293"/>
                    <a:pt x="8500" y="14814"/>
                    <a:pt x="10485" y="11743"/>
                  </a:cubicBezTo>
                  <a:cubicBezTo>
                    <a:pt x="12269" y="8981"/>
                    <a:pt x="13810" y="6596"/>
                    <a:pt x="16300" y="6596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61" name="Shape 3659"/>
            <p:cNvSpPr/>
            <p:nvPr/>
          </p:nvSpPr>
          <p:spPr>
            <a:xfrm>
              <a:off x="6770425" y="3007602"/>
              <a:ext cx="607596" cy="5696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93" h="21440" extrusionOk="0">
                  <a:moveTo>
                    <a:pt x="20097" y="14373"/>
                  </a:moveTo>
                  <a:lnTo>
                    <a:pt x="15990" y="12571"/>
                  </a:lnTo>
                  <a:lnTo>
                    <a:pt x="16463" y="14008"/>
                  </a:lnTo>
                  <a:cubicBezTo>
                    <a:pt x="16439" y="15532"/>
                    <a:pt x="13726" y="16745"/>
                    <a:pt x="10496" y="16745"/>
                  </a:cubicBezTo>
                  <a:cubicBezTo>
                    <a:pt x="7268" y="16745"/>
                    <a:pt x="4553" y="15532"/>
                    <a:pt x="4529" y="14008"/>
                  </a:cubicBezTo>
                  <a:lnTo>
                    <a:pt x="5002" y="12571"/>
                  </a:lnTo>
                  <a:lnTo>
                    <a:pt x="895" y="14373"/>
                  </a:lnTo>
                  <a:cubicBezTo>
                    <a:pt x="-255" y="14878"/>
                    <a:pt x="-304" y="15814"/>
                    <a:pt x="789" y="16451"/>
                  </a:cubicBezTo>
                  <a:lnTo>
                    <a:pt x="8511" y="20962"/>
                  </a:lnTo>
                  <a:cubicBezTo>
                    <a:pt x="9602" y="21600"/>
                    <a:pt x="11390" y="21600"/>
                    <a:pt x="12481" y="20962"/>
                  </a:cubicBezTo>
                  <a:lnTo>
                    <a:pt x="20205" y="16451"/>
                  </a:lnTo>
                  <a:cubicBezTo>
                    <a:pt x="21296" y="15814"/>
                    <a:pt x="21247" y="14878"/>
                    <a:pt x="20097" y="14373"/>
                  </a:cubicBezTo>
                  <a:close/>
                  <a:moveTo>
                    <a:pt x="10496" y="5209"/>
                  </a:moveTo>
                  <a:cubicBezTo>
                    <a:pt x="11724" y="5209"/>
                    <a:pt x="12866" y="4796"/>
                    <a:pt x="13199" y="4152"/>
                  </a:cubicBezTo>
                  <a:cubicBezTo>
                    <a:pt x="12739" y="2744"/>
                    <a:pt x="12343" y="1535"/>
                    <a:pt x="12094" y="773"/>
                  </a:cubicBezTo>
                  <a:cubicBezTo>
                    <a:pt x="11927" y="264"/>
                    <a:pt x="11175" y="0"/>
                    <a:pt x="10496" y="0"/>
                  </a:cubicBezTo>
                  <a:cubicBezTo>
                    <a:pt x="9817" y="0"/>
                    <a:pt x="9065" y="264"/>
                    <a:pt x="8898" y="773"/>
                  </a:cubicBezTo>
                  <a:cubicBezTo>
                    <a:pt x="8649" y="1535"/>
                    <a:pt x="8253" y="2744"/>
                    <a:pt x="7792" y="4152"/>
                  </a:cubicBezTo>
                  <a:cubicBezTo>
                    <a:pt x="8126" y="4796"/>
                    <a:pt x="9268" y="5209"/>
                    <a:pt x="10496" y="5209"/>
                  </a:cubicBezTo>
                  <a:close/>
                  <a:moveTo>
                    <a:pt x="10496" y="13197"/>
                  </a:moveTo>
                  <a:cubicBezTo>
                    <a:pt x="13109" y="13197"/>
                    <a:pt x="15296" y="12229"/>
                    <a:pt x="15429" y="10966"/>
                  </a:cubicBezTo>
                  <a:cubicBezTo>
                    <a:pt x="15041" y="9779"/>
                    <a:pt x="14617" y="8484"/>
                    <a:pt x="14201" y="7211"/>
                  </a:cubicBezTo>
                  <a:cubicBezTo>
                    <a:pt x="13911" y="8118"/>
                    <a:pt x="12316" y="8759"/>
                    <a:pt x="10496" y="8759"/>
                  </a:cubicBezTo>
                  <a:cubicBezTo>
                    <a:pt x="8678" y="8759"/>
                    <a:pt x="7081" y="8118"/>
                    <a:pt x="6791" y="7211"/>
                  </a:cubicBezTo>
                  <a:cubicBezTo>
                    <a:pt x="6375" y="8484"/>
                    <a:pt x="5951" y="9779"/>
                    <a:pt x="5563" y="10966"/>
                  </a:cubicBezTo>
                  <a:cubicBezTo>
                    <a:pt x="5696" y="12229"/>
                    <a:pt x="7883" y="13197"/>
                    <a:pt x="10496" y="13197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sp>
        <p:nvSpPr>
          <p:cNvPr id="43" name="矩形 42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19610411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8800"/>
                      </a14:imgEffect>
                      <a14:imgEffect>
                        <a14:saturation sat="300000"/>
                      </a14:imgEffect>
                      <a14:imgEffect>
                        <a14:brightnessContrast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726" b="-72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733808" y="2142153"/>
            <a:ext cx="9391135" cy="352000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5717763" y="1430008"/>
            <a:ext cx="1423228" cy="14232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44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sz="44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MH_Entry_1"/>
          <p:cNvSpPr/>
          <p:nvPr>
            <p:custDataLst>
              <p:tags r:id="rId1"/>
            </p:custDataLst>
          </p:nvPr>
        </p:nvSpPr>
        <p:spPr>
          <a:xfrm>
            <a:off x="4362564" y="3436437"/>
            <a:ext cx="4133629" cy="830997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认识杠杆</a:t>
            </a:r>
            <a:endParaRPr lang="en-US" altLang="zh-CN" sz="5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7066359" y="4642031"/>
            <a:ext cx="1250343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杠杆的五要素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4631824" y="4642031"/>
            <a:ext cx="1070806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什么是杠杆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7066359" y="4931899"/>
            <a:ext cx="1250343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杠杆的示意图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31824" y="4931899"/>
            <a:ext cx="1070806" cy="2155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1401" lvl="1" indent="-171401" algn="ctr">
              <a:buFont typeface="Arial" panose="020B0604020202020204" pitchFamily="34" charset="0"/>
              <a:buChar char="•"/>
            </a:pPr>
            <a:r>
              <a:rPr lang="zh-CN" altLang="en-US" sz="140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力臂的作法</a:t>
            </a:r>
            <a:endParaRPr lang="en-US" altLang="zh-CN" sz="140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6731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2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4" accel="40000" fill="hold" grpId="0" nodeType="click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7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8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3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4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6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14" grpId="0" animBg="1"/>
          <p:bldP spid="3" grpId="0" animBg="1"/>
          <p:bldP spid="5" grpId="0"/>
          <p:bldP spid="9" grpId="0"/>
          <p:bldP spid="10" grpId="0"/>
          <p:bldP spid="11" grpId="0"/>
          <p:bldP spid="1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1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2" dur="20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4" accel="4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56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3" dur="5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24" dur="5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25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26" dur="1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" grpId="0" animBg="1"/>
          <p:bldP spid="14" grpId="0" animBg="1"/>
          <p:bldP spid="3" grpId="0" animBg="1"/>
          <p:bldP spid="5" grpId="0"/>
          <p:bldP spid="9" grpId="0"/>
          <p:bldP spid="10" grpId="0"/>
          <p:bldP spid="11" grpId="0"/>
          <p:bldP spid="12" grpId="0"/>
        </p:bldLst>
      </p:timing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91847" y="1917854"/>
            <a:ext cx="1931633" cy="2455760"/>
            <a:chOff x="1319414" y="2066160"/>
            <a:chExt cx="1831575" cy="2328552"/>
          </a:xfrm>
          <a:solidFill>
            <a:schemeClr val="accent1"/>
          </a:solidFill>
        </p:grpSpPr>
        <p:sp>
          <p:nvSpPr>
            <p:cNvPr id="3" name="Freeform 5"/>
            <p:cNvSpPr>
              <a:spLocks/>
            </p:cNvSpPr>
            <p:nvPr/>
          </p:nvSpPr>
          <p:spPr bwMode="auto">
            <a:xfrm>
              <a:off x="1954082" y="2066160"/>
              <a:ext cx="479049" cy="391559"/>
            </a:xfrm>
            <a:custGeom>
              <a:avLst/>
              <a:gdLst>
                <a:gd name="T0" fmla="*/ 442 w 501"/>
                <a:gd name="T1" fmla="*/ 374 h 409"/>
                <a:gd name="T2" fmla="*/ 168 w 501"/>
                <a:gd name="T3" fmla="*/ 264 h 409"/>
                <a:gd name="T4" fmla="*/ 0 w 501"/>
                <a:gd name="T5" fmla="*/ 7 h 409"/>
                <a:gd name="T6" fmla="*/ 451 w 501"/>
                <a:gd name="T7" fmla="*/ 171 h 409"/>
                <a:gd name="T8" fmla="*/ 463 w 501"/>
                <a:gd name="T9" fmla="*/ 357 h 409"/>
                <a:gd name="T10" fmla="*/ 442 w 501"/>
                <a:gd name="T11" fmla="*/ 374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1" h="409">
                  <a:moveTo>
                    <a:pt x="442" y="374"/>
                  </a:moveTo>
                  <a:cubicBezTo>
                    <a:pt x="324" y="409"/>
                    <a:pt x="212" y="382"/>
                    <a:pt x="168" y="264"/>
                  </a:cubicBezTo>
                  <a:cubicBezTo>
                    <a:pt x="122" y="144"/>
                    <a:pt x="81" y="59"/>
                    <a:pt x="0" y="7"/>
                  </a:cubicBezTo>
                  <a:cubicBezTo>
                    <a:pt x="181" y="0"/>
                    <a:pt x="347" y="28"/>
                    <a:pt x="451" y="171"/>
                  </a:cubicBezTo>
                  <a:cubicBezTo>
                    <a:pt x="501" y="243"/>
                    <a:pt x="495" y="305"/>
                    <a:pt x="463" y="357"/>
                  </a:cubicBezTo>
                  <a:lnTo>
                    <a:pt x="442" y="37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" name="Freeform 6"/>
            <p:cNvSpPr>
              <a:spLocks/>
            </p:cNvSpPr>
            <p:nvPr/>
          </p:nvSpPr>
          <p:spPr bwMode="auto">
            <a:xfrm>
              <a:off x="2599508" y="2172297"/>
              <a:ext cx="408052" cy="312673"/>
            </a:xfrm>
            <a:custGeom>
              <a:avLst/>
              <a:gdLst>
                <a:gd name="T0" fmla="*/ 36 w 427"/>
                <a:gd name="T1" fmla="*/ 265 h 327"/>
                <a:gd name="T2" fmla="*/ 268 w 427"/>
                <a:gd name="T3" fmla="*/ 221 h 327"/>
                <a:gd name="T4" fmla="*/ 427 w 427"/>
                <a:gd name="T5" fmla="*/ 29 h 327"/>
                <a:gd name="T6" fmla="*/ 99 w 427"/>
                <a:gd name="T7" fmla="*/ 80 h 327"/>
                <a:gd name="T8" fmla="*/ 25 w 427"/>
                <a:gd name="T9" fmla="*/ 246 h 327"/>
                <a:gd name="T10" fmla="*/ 36 w 427"/>
                <a:gd name="T11" fmla="*/ 265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327">
                  <a:moveTo>
                    <a:pt x="36" y="265"/>
                  </a:moveTo>
                  <a:cubicBezTo>
                    <a:pt x="115" y="327"/>
                    <a:pt x="213" y="322"/>
                    <a:pt x="268" y="221"/>
                  </a:cubicBezTo>
                  <a:cubicBezTo>
                    <a:pt x="308" y="145"/>
                    <a:pt x="348" y="77"/>
                    <a:pt x="427" y="29"/>
                  </a:cubicBezTo>
                  <a:cubicBezTo>
                    <a:pt x="305" y="0"/>
                    <a:pt x="194" y="8"/>
                    <a:pt x="99" y="80"/>
                  </a:cubicBezTo>
                  <a:cubicBezTo>
                    <a:pt x="99" y="80"/>
                    <a:pt x="0" y="141"/>
                    <a:pt x="25" y="246"/>
                  </a:cubicBezTo>
                  <a:lnTo>
                    <a:pt x="36" y="2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" name="Freeform 7"/>
            <p:cNvSpPr>
              <a:spLocks/>
            </p:cNvSpPr>
            <p:nvPr/>
          </p:nvSpPr>
          <p:spPr bwMode="auto">
            <a:xfrm>
              <a:off x="1700933" y="2355168"/>
              <a:ext cx="1450056" cy="2039544"/>
            </a:xfrm>
            <a:custGeom>
              <a:avLst/>
              <a:gdLst>
                <a:gd name="T0" fmla="*/ 243 w 1517"/>
                <a:gd name="T1" fmla="*/ 1096 h 2133"/>
                <a:gd name="T2" fmla="*/ 54 w 1517"/>
                <a:gd name="T3" fmla="*/ 868 h 2133"/>
                <a:gd name="T4" fmla="*/ 345 w 1517"/>
                <a:gd name="T5" fmla="*/ 1058 h 2133"/>
                <a:gd name="T6" fmla="*/ 521 w 1517"/>
                <a:gd name="T7" fmla="*/ 1132 h 2133"/>
                <a:gd name="T8" fmla="*/ 487 w 1517"/>
                <a:gd name="T9" fmla="*/ 1052 h 2133"/>
                <a:gd name="T10" fmla="*/ 442 w 1517"/>
                <a:gd name="T11" fmla="*/ 915 h 2133"/>
                <a:gd name="T12" fmla="*/ 0 w 1517"/>
                <a:gd name="T13" fmla="*/ 527 h 2133"/>
                <a:gd name="T14" fmla="*/ 422 w 1517"/>
                <a:gd name="T15" fmla="*/ 767 h 2133"/>
                <a:gd name="T16" fmla="*/ 439 w 1517"/>
                <a:gd name="T17" fmla="*/ 583 h 2133"/>
                <a:gd name="T18" fmla="*/ 274 w 1517"/>
                <a:gd name="T19" fmla="*/ 268 h 2133"/>
                <a:gd name="T20" fmla="*/ 465 w 1517"/>
                <a:gd name="T21" fmla="*/ 494 h 2133"/>
                <a:gd name="T22" fmla="*/ 562 w 1517"/>
                <a:gd name="T23" fmla="*/ 312 h 2133"/>
                <a:gd name="T24" fmla="*/ 533 w 1517"/>
                <a:gd name="T25" fmla="*/ 944 h 2133"/>
                <a:gd name="T26" fmla="*/ 748 w 1517"/>
                <a:gd name="T27" fmla="*/ 513 h 2133"/>
                <a:gd name="T28" fmla="*/ 647 w 1517"/>
                <a:gd name="T29" fmla="*/ 1177 h 2133"/>
                <a:gd name="T30" fmla="*/ 723 w 1517"/>
                <a:gd name="T31" fmla="*/ 1368 h 2133"/>
                <a:gd name="T32" fmla="*/ 894 w 1517"/>
                <a:gd name="T33" fmla="*/ 949 h 2133"/>
                <a:gd name="T34" fmla="*/ 672 w 1517"/>
                <a:gd name="T35" fmla="*/ 0 h 2133"/>
                <a:gd name="T36" fmla="*/ 859 w 1517"/>
                <a:gd name="T37" fmla="*/ 284 h 2133"/>
                <a:gd name="T38" fmla="*/ 1014 w 1517"/>
                <a:gd name="T39" fmla="*/ 21 h 2133"/>
                <a:gd name="T40" fmla="*/ 908 w 1517"/>
                <a:gd name="T41" fmla="*/ 399 h 2133"/>
                <a:gd name="T42" fmla="*/ 986 w 1517"/>
                <a:gd name="T43" fmla="*/ 893 h 2133"/>
                <a:gd name="T44" fmla="*/ 947 w 1517"/>
                <a:gd name="T45" fmla="*/ 1139 h 2133"/>
                <a:gd name="T46" fmla="*/ 1123 w 1517"/>
                <a:gd name="T47" fmla="*/ 297 h 2133"/>
                <a:gd name="T48" fmla="*/ 1147 w 1517"/>
                <a:gd name="T49" fmla="*/ 676 h 2133"/>
                <a:gd name="T50" fmla="*/ 1517 w 1517"/>
                <a:gd name="T51" fmla="*/ 551 h 2133"/>
                <a:gd name="T52" fmla="*/ 1141 w 1517"/>
                <a:gd name="T53" fmla="*/ 760 h 2133"/>
                <a:gd name="T54" fmla="*/ 1053 w 1517"/>
                <a:gd name="T55" fmla="*/ 1131 h 2133"/>
                <a:gd name="T56" fmla="*/ 1236 w 1517"/>
                <a:gd name="T57" fmla="*/ 1105 h 2133"/>
                <a:gd name="T58" fmla="*/ 1448 w 1517"/>
                <a:gd name="T59" fmla="*/ 831 h 2133"/>
                <a:gd name="T60" fmla="*/ 1299 w 1517"/>
                <a:gd name="T61" fmla="*/ 1117 h 2133"/>
                <a:gd name="T62" fmla="*/ 1500 w 1517"/>
                <a:gd name="T63" fmla="*/ 1218 h 2133"/>
                <a:gd name="T64" fmla="*/ 996 w 1517"/>
                <a:gd name="T65" fmla="*/ 1251 h 2133"/>
                <a:gd name="T66" fmla="*/ 929 w 1517"/>
                <a:gd name="T67" fmla="*/ 1357 h 2133"/>
                <a:gd name="T68" fmla="*/ 655 w 1517"/>
                <a:gd name="T69" fmla="*/ 2132 h 2133"/>
                <a:gd name="T70" fmla="*/ 389 w 1517"/>
                <a:gd name="T71" fmla="*/ 2133 h 2133"/>
                <a:gd name="T72" fmla="*/ 566 w 1517"/>
                <a:gd name="T73" fmla="*/ 1551 h 2133"/>
                <a:gd name="T74" fmla="*/ 587 w 1517"/>
                <a:gd name="T75" fmla="*/ 1364 h 2133"/>
                <a:gd name="T76" fmla="*/ 326 w 1517"/>
                <a:gd name="T77" fmla="*/ 1121 h 2133"/>
                <a:gd name="T78" fmla="*/ 323 w 1517"/>
                <a:gd name="T79" fmla="*/ 1121 h 2133"/>
                <a:gd name="T80" fmla="*/ 32 w 1517"/>
                <a:gd name="T81" fmla="*/ 1300 h 2133"/>
                <a:gd name="T82" fmla="*/ 243 w 1517"/>
                <a:gd name="T83" fmla="*/ 1096 h 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17" h="2133">
                  <a:moveTo>
                    <a:pt x="243" y="1096"/>
                  </a:moveTo>
                  <a:cubicBezTo>
                    <a:pt x="146" y="1058"/>
                    <a:pt x="62" y="979"/>
                    <a:pt x="54" y="868"/>
                  </a:cubicBezTo>
                  <a:cubicBezTo>
                    <a:pt x="86" y="1046"/>
                    <a:pt x="244" y="1042"/>
                    <a:pt x="345" y="1058"/>
                  </a:cubicBezTo>
                  <a:cubicBezTo>
                    <a:pt x="427" y="1070"/>
                    <a:pt x="475" y="1090"/>
                    <a:pt x="521" y="1132"/>
                  </a:cubicBezTo>
                  <a:cubicBezTo>
                    <a:pt x="511" y="1107"/>
                    <a:pt x="500" y="1081"/>
                    <a:pt x="487" y="1052"/>
                  </a:cubicBezTo>
                  <a:cubicBezTo>
                    <a:pt x="468" y="1008"/>
                    <a:pt x="453" y="962"/>
                    <a:pt x="442" y="915"/>
                  </a:cubicBezTo>
                  <a:cubicBezTo>
                    <a:pt x="369" y="736"/>
                    <a:pt x="235" y="531"/>
                    <a:pt x="0" y="527"/>
                  </a:cubicBezTo>
                  <a:cubicBezTo>
                    <a:pt x="140" y="517"/>
                    <a:pt x="304" y="621"/>
                    <a:pt x="422" y="767"/>
                  </a:cubicBezTo>
                  <a:cubicBezTo>
                    <a:pt x="420" y="706"/>
                    <a:pt x="426" y="644"/>
                    <a:pt x="439" y="583"/>
                  </a:cubicBezTo>
                  <a:cubicBezTo>
                    <a:pt x="443" y="468"/>
                    <a:pt x="409" y="341"/>
                    <a:pt x="274" y="268"/>
                  </a:cubicBezTo>
                  <a:cubicBezTo>
                    <a:pt x="358" y="306"/>
                    <a:pt x="433" y="384"/>
                    <a:pt x="465" y="494"/>
                  </a:cubicBezTo>
                  <a:cubicBezTo>
                    <a:pt x="488" y="431"/>
                    <a:pt x="520" y="370"/>
                    <a:pt x="562" y="312"/>
                  </a:cubicBezTo>
                  <a:cubicBezTo>
                    <a:pt x="412" y="562"/>
                    <a:pt x="458" y="770"/>
                    <a:pt x="533" y="944"/>
                  </a:cubicBezTo>
                  <a:cubicBezTo>
                    <a:pt x="540" y="759"/>
                    <a:pt x="630" y="606"/>
                    <a:pt x="748" y="513"/>
                  </a:cubicBezTo>
                  <a:cubicBezTo>
                    <a:pt x="562" y="709"/>
                    <a:pt x="577" y="987"/>
                    <a:pt x="647" y="1177"/>
                  </a:cubicBezTo>
                  <a:cubicBezTo>
                    <a:pt x="687" y="1254"/>
                    <a:pt x="712" y="1307"/>
                    <a:pt x="723" y="1368"/>
                  </a:cubicBezTo>
                  <a:cubicBezTo>
                    <a:pt x="802" y="1219"/>
                    <a:pt x="871" y="1054"/>
                    <a:pt x="894" y="949"/>
                  </a:cubicBezTo>
                  <a:cubicBezTo>
                    <a:pt x="946" y="713"/>
                    <a:pt x="927" y="336"/>
                    <a:pt x="672" y="0"/>
                  </a:cubicBezTo>
                  <a:cubicBezTo>
                    <a:pt x="738" y="76"/>
                    <a:pt x="805" y="175"/>
                    <a:pt x="859" y="284"/>
                  </a:cubicBezTo>
                  <a:cubicBezTo>
                    <a:pt x="872" y="168"/>
                    <a:pt x="935" y="75"/>
                    <a:pt x="1014" y="21"/>
                  </a:cubicBezTo>
                  <a:cubicBezTo>
                    <a:pt x="879" y="127"/>
                    <a:pt x="877" y="278"/>
                    <a:pt x="908" y="399"/>
                  </a:cubicBezTo>
                  <a:cubicBezTo>
                    <a:pt x="968" y="553"/>
                    <a:pt x="1003" y="725"/>
                    <a:pt x="986" y="893"/>
                  </a:cubicBezTo>
                  <a:cubicBezTo>
                    <a:pt x="982" y="933"/>
                    <a:pt x="969" y="1057"/>
                    <a:pt x="947" y="1139"/>
                  </a:cubicBezTo>
                  <a:cubicBezTo>
                    <a:pt x="1083" y="947"/>
                    <a:pt x="1170" y="665"/>
                    <a:pt x="1123" y="297"/>
                  </a:cubicBezTo>
                  <a:cubicBezTo>
                    <a:pt x="1146" y="409"/>
                    <a:pt x="1154" y="538"/>
                    <a:pt x="1147" y="676"/>
                  </a:cubicBezTo>
                  <a:cubicBezTo>
                    <a:pt x="1253" y="558"/>
                    <a:pt x="1397" y="525"/>
                    <a:pt x="1517" y="551"/>
                  </a:cubicBezTo>
                  <a:cubicBezTo>
                    <a:pt x="1320" y="524"/>
                    <a:pt x="1198" y="640"/>
                    <a:pt x="1141" y="760"/>
                  </a:cubicBezTo>
                  <a:cubicBezTo>
                    <a:pt x="1125" y="887"/>
                    <a:pt x="1100" y="1011"/>
                    <a:pt x="1053" y="1131"/>
                  </a:cubicBezTo>
                  <a:cubicBezTo>
                    <a:pt x="1115" y="1108"/>
                    <a:pt x="1177" y="1101"/>
                    <a:pt x="1236" y="1105"/>
                  </a:cubicBezTo>
                  <a:cubicBezTo>
                    <a:pt x="1336" y="1065"/>
                    <a:pt x="1433" y="985"/>
                    <a:pt x="1448" y="831"/>
                  </a:cubicBezTo>
                  <a:cubicBezTo>
                    <a:pt x="1445" y="933"/>
                    <a:pt x="1395" y="1045"/>
                    <a:pt x="1299" y="1117"/>
                  </a:cubicBezTo>
                  <a:cubicBezTo>
                    <a:pt x="1371" y="1134"/>
                    <a:pt x="1442" y="1168"/>
                    <a:pt x="1500" y="1218"/>
                  </a:cubicBezTo>
                  <a:cubicBezTo>
                    <a:pt x="1270" y="1137"/>
                    <a:pt x="1113" y="1167"/>
                    <a:pt x="996" y="1251"/>
                  </a:cubicBezTo>
                  <a:cubicBezTo>
                    <a:pt x="976" y="1286"/>
                    <a:pt x="954" y="1325"/>
                    <a:pt x="929" y="1357"/>
                  </a:cubicBezTo>
                  <a:cubicBezTo>
                    <a:pt x="725" y="1640"/>
                    <a:pt x="611" y="1861"/>
                    <a:pt x="655" y="2132"/>
                  </a:cubicBezTo>
                  <a:cubicBezTo>
                    <a:pt x="389" y="2133"/>
                    <a:pt x="389" y="2133"/>
                    <a:pt x="389" y="2133"/>
                  </a:cubicBezTo>
                  <a:cubicBezTo>
                    <a:pt x="379" y="1934"/>
                    <a:pt x="437" y="1735"/>
                    <a:pt x="566" y="1551"/>
                  </a:cubicBezTo>
                  <a:cubicBezTo>
                    <a:pt x="585" y="1482"/>
                    <a:pt x="592" y="1424"/>
                    <a:pt x="587" y="1364"/>
                  </a:cubicBezTo>
                  <a:cubicBezTo>
                    <a:pt x="540" y="1242"/>
                    <a:pt x="476" y="1149"/>
                    <a:pt x="326" y="1121"/>
                  </a:cubicBezTo>
                  <a:cubicBezTo>
                    <a:pt x="323" y="1121"/>
                    <a:pt x="323" y="1121"/>
                    <a:pt x="323" y="1121"/>
                  </a:cubicBezTo>
                  <a:cubicBezTo>
                    <a:pt x="217" y="1123"/>
                    <a:pt x="99" y="1161"/>
                    <a:pt x="32" y="1300"/>
                  </a:cubicBezTo>
                  <a:cubicBezTo>
                    <a:pt x="67" y="1213"/>
                    <a:pt x="140" y="1133"/>
                    <a:pt x="243" y="109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6" name="Freeform 14"/>
            <p:cNvSpPr>
              <a:spLocks/>
            </p:cNvSpPr>
            <p:nvPr/>
          </p:nvSpPr>
          <p:spPr bwMode="auto">
            <a:xfrm>
              <a:off x="1669378" y="2477799"/>
              <a:ext cx="347096" cy="246696"/>
            </a:xfrm>
            <a:custGeom>
              <a:avLst/>
              <a:gdLst>
                <a:gd name="T0" fmla="*/ 355 w 363"/>
                <a:gd name="T1" fmla="*/ 179 h 258"/>
                <a:gd name="T2" fmla="*/ 161 w 363"/>
                <a:gd name="T3" fmla="*/ 186 h 258"/>
                <a:gd name="T4" fmla="*/ 0 w 363"/>
                <a:gd name="T5" fmla="*/ 58 h 258"/>
                <a:gd name="T6" fmla="*/ 274 w 363"/>
                <a:gd name="T7" fmla="*/ 41 h 258"/>
                <a:gd name="T8" fmla="*/ 362 w 363"/>
                <a:gd name="T9" fmla="*/ 163 h 258"/>
                <a:gd name="T10" fmla="*/ 355 w 363"/>
                <a:gd name="T11" fmla="*/ 179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3" h="258">
                  <a:moveTo>
                    <a:pt x="355" y="179"/>
                  </a:moveTo>
                  <a:cubicBezTo>
                    <a:pt x="299" y="248"/>
                    <a:pt x="219" y="258"/>
                    <a:pt x="161" y="186"/>
                  </a:cubicBezTo>
                  <a:cubicBezTo>
                    <a:pt x="115" y="131"/>
                    <a:pt x="70" y="80"/>
                    <a:pt x="0" y="58"/>
                  </a:cubicBezTo>
                  <a:cubicBezTo>
                    <a:pt x="92" y="13"/>
                    <a:pt x="185" y="0"/>
                    <a:pt x="274" y="41"/>
                  </a:cubicBezTo>
                  <a:cubicBezTo>
                    <a:pt x="274" y="41"/>
                    <a:pt x="363" y="74"/>
                    <a:pt x="362" y="163"/>
                  </a:cubicBezTo>
                  <a:lnTo>
                    <a:pt x="355" y="1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7" name="Freeform 15"/>
            <p:cNvSpPr>
              <a:spLocks/>
            </p:cNvSpPr>
            <p:nvPr/>
          </p:nvSpPr>
          <p:spPr bwMode="auto">
            <a:xfrm>
              <a:off x="1319414" y="2754615"/>
              <a:ext cx="483352" cy="301199"/>
            </a:xfrm>
            <a:custGeom>
              <a:avLst/>
              <a:gdLst>
                <a:gd name="T0" fmla="*/ 506 w 506"/>
                <a:gd name="T1" fmla="*/ 134 h 315"/>
                <a:gd name="T2" fmla="*/ 268 w 506"/>
                <a:gd name="T3" fmla="*/ 261 h 315"/>
                <a:gd name="T4" fmla="*/ 0 w 506"/>
                <a:gd name="T5" fmla="*/ 202 h 315"/>
                <a:gd name="T6" fmla="*/ 327 w 506"/>
                <a:gd name="T7" fmla="*/ 11 h 315"/>
                <a:gd name="T8" fmla="*/ 503 w 506"/>
                <a:gd name="T9" fmla="*/ 110 h 315"/>
                <a:gd name="T10" fmla="*/ 506 w 506"/>
                <a:gd name="T11" fmla="*/ 134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6" h="315">
                  <a:moveTo>
                    <a:pt x="506" y="134"/>
                  </a:moveTo>
                  <a:cubicBezTo>
                    <a:pt x="477" y="250"/>
                    <a:pt x="386" y="315"/>
                    <a:pt x="268" y="261"/>
                  </a:cubicBezTo>
                  <a:cubicBezTo>
                    <a:pt x="184" y="222"/>
                    <a:pt x="101" y="189"/>
                    <a:pt x="0" y="202"/>
                  </a:cubicBezTo>
                  <a:cubicBezTo>
                    <a:pt x="88" y="90"/>
                    <a:pt x="196" y="17"/>
                    <a:pt x="327" y="11"/>
                  </a:cubicBezTo>
                  <a:cubicBezTo>
                    <a:pt x="327" y="11"/>
                    <a:pt x="457" y="0"/>
                    <a:pt x="503" y="110"/>
                  </a:cubicBezTo>
                  <a:lnTo>
                    <a:pt x="506" y="1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" name="Freeform 16"/>
            <p:cNvSpPr>
              <a:spLocks/>
            </p:cNvSpPr>
            <p:nvPr/>
          </p:nvSpPr>
          <p:spPr bwMode="auto">
            <a:xfrm>
              <a:off x="1710255" y="3068721"/>
              <a:ext cx="83905" cy="129803"/>
            </a:xfrm>
            <a:custGeom>
              <a:avLst/>
              <a:gdLst>
                <a:gd name="T0" fmla="*/ 50 w 88"/>
                <a:gd name="T1" fmla="*/ 136 h 136"/>
                <a:gd name="T2" fmla="*/ 80 w 88"/>
                <a:gd name="T3" fmla="*/ 87 h 136"/>
                <a:gd name="T4" fmla="*/ 88 w 88"/>
                <a:gd name="T5" fmla="*/ 0 h 136"/>
                <a:gd name="T6" fmla="*/ 7 w 88"/>
                <a:gd name="T7" fmla="*/ 83 h 136"/>
                <a:gd name="T8" fmla="*/ 44 w 88"/>
                <a:gd name="T9" fmla="*/ 133 h 136"/>
                <a:gd name="T10" fmla="*/ 50 w 88"/>
                <a:gd name="T11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136">
                  <a:moveTo>
                    <a:pt x="50" y="136"/>
                  </a:moveTo>
                  <a:cubicBezTo>
                    <a:pt x="73" y="127"/>
                    <a:pt x="83" y="108"/>
                    <a:pt x="80" y="87"/>
                  </a:cubicBezTo>
                  <a:cubicBezTo>
                    <a:pt x="71" y="57"/>
                    <a:pt x="76" y="27"/>
                    <a:pt x="88" y="0"/>
                  </a:cubicBezTo>
                  <a:cubicBezTo>
                    <a:pt x="55" y="17"/>
                    <a:pt x="19" y="39"/>
                    <a:pt x="7" y="83"/>
                  </a:cubicBezTo>
                  <a:cubicBezTo>
                    <a:pt x="0" y="110"/>
                    <a:pt x="11" y="129"/>
                    <a:pt x="44" y="133"/>
                  </a:cubicBezTo>
                  <a:lnTo>
                    <a:pt x="50" y="13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76988" y="2029791"/>
            <a:ext cx="2318866" cy="2343825"/>
            <a:chOff x="3675826" y="2172298"/>
            <a:chExt cx="2198749" cy="2222415"/>
          </a:xfrm>
          <a:solidFill>
            <a:schemeClr val="accent2"/>
          </a:solidFill>
        </p:grpSpPr>
        <p:sp>
          <p:nvSpPr>
            <p:cNvPr id="12" name="Freeform 6"/>
            <p:cNvSpPr>
              <a:spLocks/>
            </p:cNvSpPr>
            <p:nvPr/>
          </p:nvSpPr>
          <p:spPr bwMode="auto">
            <a:xfrm>
              <a:off x="4955919" y="2172298"/>
              <a:ext cx="408052" cy="312673"/>
            </a:xfrm>
            <a:custGeom>
              <a:avLst/>
              <a:gdLst>
                <a:gd name="T0" fmla="*/ 36 w 427"/>
                <a:gd name="T1" fmla="*/ 265 h 327"/>
                <a:gd name="T2" fmla="*/ 268 w 427"/>
                <a:gd name="T3" fmla="*/ 221 h 327"/>
                <a:gd name="T4" fmla="*/ 427 w 427"/>
                <a:gd name="T5" fmla="*/ 29 h 327"/>
                <a:gd name="T6" fmla="*/ 99 w 427"/>
                <a:gd name="T7" fmla="*/ 80 h 327"/>
                <a:gd name="T8" fmla="*/ 25 w 427"/>
                <a:gd name="T9" fmla="*/ 246 h 327"/>
                <a:gd name="T10" fmla="*/ 36 w 427"/>
                <a:gd name="T11" fmla="*/ 265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327">
                  <a:moveTo>
                    <a:pt x="36" y="265"/>
                  </a:moveTo>
                  <a:cubicBezTo>
                    <a:pt x="115" y="327"/>
                    <a:pt x="213" y="322"/>
                    <a:pt x="268" y="221"/>
                  </a:cubicBezTo>
                  <a:cubicBezTo>
                    <a:pt x="308" y="145"/>
                    <a:pt x="348" y="77"/>
                    <a:pt x="427" y="29"/>
                  </a:cubicBezTo>
                  <a:cubicBezTo>
                    <a:pt x="305" y="0"/>
                    <a:pt x="194" y="8"/>
                    <a:pt x="99" y="80"/>
                  </a:cubicBezTo>
                  <a:cubicBezTo>
                    <a:pt x="99" y="80"/>
                    <a:pt x="0" y="141"/>
                    <a:pt x="25" y="246"/>
                  </a:cubicBezTo>
                  <a:lnTo>
                    <a:pt x="36" y="2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solidFill>
                  <a:srgbClr val="4BACC6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3" name="Freeform 7"/>
            <p:cNvSpPr>
              <a:spLocks/>
            </p:cNvSpPr>
            <p:nvPr/>
          </p:nvSpPr>
          <p:spPr bwMode="auto">
            <a:xfrm>
              <a:off x="4057345" y="2355169"/>
              <a:ext cx="1450056" cy="2039544"/>
            </a:xfrm>
            <a:custGeom>
              <a:avLst/>
              <a:gdLst>
                <a:gd name="T0" fmla="*/ 243 w 1517"/>
                <a:gd name="T1" fmla="*/ 1096 h 2133"/>
                <a:gd name="T2" fmla="*/ 54 w 1517"/>
                <a:gd name="T3" fmla="*/ 868 h 2133"/>
                <a:gd name="T4" fmla="*/ 345 w 1517"/>
                <a:gd name="T5" fmla="*/ 1058 h 2133"/>
                <a:gd name="T6" fmla="*/ 521 w 1517"/>
                <a:gd name="T7" fmla="*/ 1132 h 2133"/>
                <a:gd name="T8" fmla="*/ 487 w 1517"/>
                <a:gd name="T9" fmla="*/ 1052 h 2133"/>
                <a:gd name="T10" fmla="*/ 442 w 1517"/>
                <a:gd name="T11" fmla="*/ 915 h 2133"/>
                <a:gd name="T12" fmla="*/ 0 w 1517"/>
                <a:gd name="T13" fmla="*/ 527 h 2133"/>
                <a:gd name="T14" fmla="*/ 422 w 1517"/>
                <a:gd name="T15" fmla="*/ 767 h 2133"/>
                <a:gd name="T16" fmla="*/ 439 w 1517"/>
                <a:gd name="T17" fmla="*/ 583 h 2133"/>
                <a:gd name="T18" fmla="*/ 274 w 1517"/>
                <a:gd name="T19" fmla="*/ 268 h 2133"/>
                <a:gd name="T20" fmla="*/ 465 w 1517"/>
                <a:gd name="T21" fmla="*/ 494 h 2133"/>
                <a:gd name="T22" fmla="*/ 562 w 1517"/>
                <a:gd name="T23" fmla="*/ 312 h 2133"/>
                <a:gd name="T24" fmla="*/ 533 w 1517"/>
                <a:gd name="T25" fmla="*/ 944 h 2133"/>
                <a:gd name="T26" fmla="*/ 748 w 1517"/>
                <a:gd name="T27" fmla="*/ 513 h 2133"/>
                <a:gd name="T28" fmla="*/ 647 w 1517"/>
                <a:gd name="T29" fmla="*/ 1177 h 2133"/>
                <a:gd name="T30" fmla="*/ 723 w 1517"/>
                <a:gd name="T31" fmla="*/ 1368 h 2133"/>
                <a:gd name="T32" fmla="*/ 894 w 1517"/>
                <a:gd name="T33" fmla="*/ 949 h 2133"/>
                <a:gd name="T34" fmla="*/ 672 w 1517"/>
                <a:gd name="T35" fmla="*/ 0 h 2133"/>
                <a:gd name="T36" fmla="*/ 859 w 1517"/>
                <a:gd name="T37" fmla="*/ 284 h 2133"/>
                <a:gd name="T38" fmla="*/ 1014 w 1517"/>
                <a:gd name="T39" fmla="*/ 21 h 2133"/>
                <a:gd name="T40" fmla="*/ 908 w 1517"/>
                <a:gd name="T41" fmla="*/ 399 h 2133"/>
                <a:gd name="T42" fmla="*/ 986 w 1517"/>
                <a:gd name="T43" fmla="*/ 893 h 2133"/>
                <a:gd name="T44" fmla="*/ 947 w 1517"/>
                <a:gd name="T45" fmla="*/ 1139 h 2133"/>
                <a:gd name="T46" fmla="*/ 1123 w 1517"/>
                <a:gd name="T47" fmla="*/ 297 h 2133"/>
                <a:gd name="T48" fmla="*/ 1147 w 1517"/>
                <a:gd name="T49" fmla="*/ 676 h 2133"/>
                <a:gd name="T50" fmla="*/ 1517 w 1517"/>
                <a:gd name="T51" fmla="*/ 551 h 2133"/>
                <a:gd name="T52" fmla="*/ 1141 w 1517"/>
                <a:gd name="T53" fmla="*/ 760 h 2133"/>
                <a:gd name="T54" fmla="*/ 1053 w 1517"/>
                <a:gd name="T55" fmla="*/ 1131 h 2133"/>
                <a:gd name="T56" fmla="*/ 1236 w 1517"/>
                <a:gd name="T57" fmla="*/ 1105 h 2133"/>
                <a:gd name="T58" fmla="*/ 1448 w 1517"/>
                <a:gd name="T59" fmla="*/ 831 h 2133"/>
                <a:gd name="T60" fmla="*/ 1299 w 1517"/>
                <a:gd name="T61" fmla="*/ 1117 h 2133"/>
                <a:gd name="T62" fmla="*/ 1500 w 1517"/>
                <a:gd name="T63" fmla="*/ 1218 h 2133"/>
                <a:gd name="T64" fmla="*/ 996 w 1517"/>
                <a:gd name="T65" fmla="*/ 1251 h 2133"/>
                <a:gd name="T66" fmla="*/ 929 w 1517"/>
                <a:gd name="T67" fmla="*/ 1357 h 2133"/>
                <a:gd name="T68" fmla="*/ 655 w 1517"/>
                <a:gd name="T69" fmla="*/ 2132 h 2133"/>
                <a:gd name="T70" fmla="*/ 389 w 1517"/>
                <a:gd name="T71" fmla="*/ 2133 h 2133"/>
                <a:gd name="T72" fmla="*/ 566 w 1517"/>
                <a:gd name="T73" fmla="*/ 1551 h 2133"/>
                <a:gd name="T74" fmla="*/ 587 w 1517"/>
                <a:gd name="T75" fmla="*/ 1364 h 2133"/>
                <a:gd name="T76" fmla="*/ 326 w 1517"/>
                <a:gd name="T77" fmla="*/ 1121 h 2133"/>
                <a:gd name="T78" fmla="*/ 323 w 1517"/>
                <a:gd name="T79" fmla="*/ 1121 h 2133"/>
                <a:gd name="T80" fmla="*/ 32 w 1517"/>
                <a:gd name="T81" fmla="*/ 1300 h 2133"/>
                <a:gd name="T82" fmla="*/ 243 w 1517"/>
                <a:gd name="T83" fmla="*/ 1096 h 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17" h="2133">
                  <a:moveTo>
                    <a:pt x="243" y="1096"/>
                  </a:moveTo>
                  <a:cubicBezTo>
                    <a:pt x="146" y="1058"/>
                    <a:pt x="62" y="979"/>
                    <a:pt x="54" y="868"/>
                  </a:cubicBezTo>
                  <a:cubicBezTo>
                    <a:pt x="86" y="1046"/>
                    <a:pt x="244" y="1042"/>
                    <a:pt x="345" y="1058"/>
                  </a:cubicBezTo>
                  <a:cubicBezTo>
                    <a:pt x="427" y="1070"/>
                    <a:pt x="475" y="1090"/>
                    <a:pt x="521" y="1132"/>
                  </a:cubicBezTo>
                  <a:cubicBezTo>
                    <a:pt x="511" y="1107"/>
                    <a:pt x="500" y="1081"/>
                    <a:pt x="487" y="1052"/>
                  </a:cubicBezTo>
                  <a:cubicBezTo>
                    <a:pt x="468" y="1008"/>
                    <a:pt x="453" y="962"/>
                    <a:pt x="442" y="915"/>
                  </a:cubicBezTo>
                  <a:cubicBezTo>
                    <a:pt x="369" y="736"/>
                    <a:pt x="235" y="531"/>
                    <a:pt x="0" y="527"/>
                  </a:cubicBezTo>
                  <a:cubicBezTo>
                    <a:pt x="140" y="517"/>
                    <a:pt x="304" y="621"/>
                    <a:pt x="422" y="767"/>
                  </a:cubicBezTo>
                  <a:cubicBezTo>
                    <a:pt x="420" y="706"/>
                    <a:pt x="426" y="644"/>
                    <a:pt x="439" y="583"/>
                  </a:cubicBezTo>
                  <a:cubicBezTo>
                    <a:pt x="443" y="468"/>
                    <a:pt x="409" y="341"/>
                    <a:pt x="274" y="268"/>
                  </a:cubicBezTo>
                  <a:cubicBezTo>
                    <a:pt x="358" y="306"/>
                    <a:pt x="433" y="384"/>
                    <a:pt x="465" y="494"/>
                  </a:cubicBezTo>
                  <a:cubicBezTo>
                    <a:pt x="488" y="431"/>
                    <a:pt x="520" y="370"/>
                    <a:pt x="562" y="312"/>
                  </a:cubicBezTo>
                  <a:cubicBezTo>
                    <a:pt x="412" y="562"/>
                    <a:pt x="458" y="770"/>
                    <a:pt x="533" y="944"/>
                  </a:cubicBezTo>
                  <a:cubicBezTo>
                    <a:pt x="540" y="759"/>
                    <a:pt x="630" y="606"/>
                    <a:pt x="748" y="513"/>
                  </a:cubicBezTo>
                  <a:cubicBezTo>
                    <a:pt x="562" y="709"/>
                    <a:pt x="577" y="987"/>
                    <a:pt x="647" y="1177"/>
                  </a:cubicBezTo>
                  <a:cubicBezTo>
                    <a:pt x="687" y="1254"/>
                    <a:pt x="712" y="1307"/>
                    <a:pt x="723" y="1368"/>
                  </a:cubicBezTo>
                  <a:cubicBezTo>
                    <a:pt x="802" y="1219"/>
                    <a:pt x="871" y="1054"/>
                    <a:pt x="894" y="949"/>
                  </a:cubicBezTo>
                  <a:cubicBezTo>
                    <a:pt x="946" y="713"/>
                    <a:pt x="927" y="336"/>
                    <a:pt x="672" y="0"/>
                  </a:cubicBezTo>
                  <a:cubicBezTo>
                    <a:pt x="738" y="76"/>
                    <a:pt x="805" y="175"/>
                    <a:pt x="859" y="284"/>
                  </a:cubicBezTo>
                  <a:cubicBezTo>
                    <a:pt x="872" y="168"/>
                    <a:pt x="935" y="75"/>
                    <a:pt x="1014" y="21"/>
                  </a:cubicBezTo>
                  <a:cubicBezTo>
                    <a:pt x="879" y="127"/>
                    <a:pt x="877" y="278"/>
                    <a:pt x="908" y="399"/>
                  </a:cubicBezTo>
                  <a:cubicBezTo>
                    <a:pt x="968" y="553"/>
                    <a:pt x="1003" y="725"/>
                    <a:pt x="986" y="893"/>
                  </a:cubicBezTo>
                  <a:cubicBezTo>
                    <a:pt x="982" y="933"/>
                    <a:pt x="969" y="1057"/>
                    <a:pt x="947" y="1139"/>
                  </a:cubicBezTo>
                  <a:cubicBezTo>
                    <a:pt x="1083" y="947"/>
                    <a:pt x="1170" y="665"/>
                    <a:pt x="1123" y="297"/>
                  </a:cubicBezTo>
                  <a:cubicBezTo>
                    <a:pt x="1146" y="409"/>
                    <a:pt x="1154" y="538"/>
                    <a:pt x="1147" y="676"/>
                  </a:cubicBezTo>
                  <a:cubicBezTo>
                    <a:pt x="1253" y="558"/>
                    <a:pt x="1397" y="525"/>
                    <a:pt x="1517" y="551"/>
                  </a:cubicBezTo>
                  <a:cubicBezTo>
                    <a:pt x="1320" y="524"/>
                    <a:pt x="1198" y="640"/>
                    <a:pt x="1141" y="760"/>
                  </a:cubicBezTo>
                  <a:cubicBezTo>
                    <a:pt x="1125" y="887"/>
                    <a:pt x="1100" y="1011"/>
                    <a:pt x="1053" y="1131"/>
                  </a:cubicBezTo>
                  <a:cubicBezTo>
                    <a:pt x="1115" y="1108"/>
                    <a:pt x="1177" y="1101"/>
                    <a:pt x="1236" y="1105"/>
                  </a:cubicBezTo>
                  <a:cubicBezTo>
                    <a:pt x="1336" y="1065"/>
                    <a:pt x="1433" y="985"/>
                    <a:pt x="1448" y="831"/>
                  </a:cubicBezTo>
                  <a:cubicBezTo>
                    <a:pt x="1445" y="933"/>
                    <a:pt x="1395" y="1045"/>
                    <a:pt x="1299" y="1117"/>
                  </a:cubicBezTo>
                  <a:cubicBezTo>
                    <a:pt x="1371" y="1134"/>
                    <a:pt x="1442" y="1168"/>
                    <a:pt x="1500" y="1218"/>
                  </a:cubicBezTo>
                  <a:cubicBezTo>
                    <a:pt x="1270" y="1137"/>
                    <a:pt x="1113" y="1167"/>
                    <a:pt x="996" y="1251"/>
                  </a:cubicBezTo>
                  <a:cubicBezTo>
                    <a:pt x="976" y="1286"/>
                    <a:pt x="954" y="1325"/>
                    <a:pt x="929" y="1357"/>
                  </a:cubicBezTo>
                  <a:cubicBezTo>
                    <a:pt x="725" y="1640"/>
                    <a:pt x="611" y="1861"/>
                    <a:pt x="655" y="2132"/>
                  </a:cubicBezTo>
                  <a:cubicBezTo>
                    <a:pt x="389" y="2133"/>
                    <a:pt x="389" y="2133"/>
                    <a:pt x="389" y="2133"/>
                  </a:cubicBezTo>
                  <a:cubicBezTo>
                    <a:pt x="379" y="1934"/>
                    <a:pt x="437" y="1735"/>
                    <a:pt x="566" y="1551"/>
                  </a:cubicBezTo>
                  <a:cubicBezTo>
                    <a:pt x="585" y="1482"/>
                    <a:pt x="592" y="1424"/>
                    <a:pt x="587" y="1364"/>
                  </a:cubicBezTo>
                  <a:cubicBezTo>
                    <a:pt x="540" y="1242"/>
                    <a:pt x="476" y="1149"/>
                    <a:pt x="326" y="1121"/>
                  </a:cubicBezTo>
                  <a:cubicBezTo>
                    <a:pt x="323" y="1121"/>
                    <a:pt x="323" y="1121"/>
                    <a:pt x="323" y="1121"/>
                  </a:cubicBezTo>
                  <a:cubicBezTo>
                    <a:pt x="217" y="1123"/>
                    <a:pt x="99" y="1161"/>
                    <a:pt x="32" y="1300"/>
                  </a:cubicBezTo>
                  <a:cubicBezTo>
                    <a:pt x="67" y="1213"/>
                    <a:pt x="140" y="1133"/>
                    <a:pt x="243" y="109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5064924" y="2469910"/>
              <a:ext cx="129803" cy="223748"/>
            </a:xfrm>
            <a:custGeom>
              <a:avLst/>
              <a:gdLst>
                <a:gd name="T0" fmla="*/ 83 w 136"/>
                <a:gd name="T1" fmla="*/ 230 h 234"/>
                <a:gd name="T2" fmla="*/ 85 w 136"/>
                <a:gd name="T3" fmla="*/ 229 h 234"/>
                <a:gd name="T4" fmla="*/ 85 w 136"/>
                <a:gd name="T5" fmla="*/ 229 h 234"/>
                <a:gd name="T6" fmla="*/ 120 w 136"/>
                <a:gd name="T7" fmla="*/ 143 h 234"/>
                <a:gd name="T8" fmla="*/ 112 w 136"/>
                <a:gd name="T9" fmla="*/ 0 h 234"/>
                <a:gd name="T10" fmla="*/ 4 w 136"/>
                <a:gd name="T11" fmla="*/ 159 h 234"/>
                <a:gd name="T12" fmla="*/ 70 w 136"/>
                <a:gd name="T13" fmla="*/ 230 h 234"/>
                <a:gd name="T14" fmla="*/ 83 w 136"/>
                <a:gd name="T15" fmla="*/ 229 h 234"/>
                <a:gd name="T16" fmla="*/ 83 w 136"/>
                <a:gd name="T17" fmla="*/ 230 h 234"/>
                <a:gd name="T18" fmla="*/ 87 w 136"/>
                <a:gd name="T19" fmla="*/ 44 h 234"/>
                <a:gd name="T20" fmla="*/ 87 w 136"/>
                <a:gd name="T21" fmla="*/ 44 h 234"/>
                <a:gd name="T22" fmla="*/ 87 w 136"/>
                <a:gd name="T23" fmla="*/ 4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" h="234">
                  <a:moveTo>
                    <a:pt x="83" y="230"/>
                  </a:moveTo>
                  <a:cubicBezTo>
                    <a:pt x="84" y="230"/>
                    <a:pt x="84" y="229"/>
                    <a:pt x="85" y="229"/>
                  </a:cubicBezTo>
                  <a:cubicBezTo>
                    <a:pt x="85" y="229"/>
                    <a:pt x="85" y="229"/>
                    <a:pt x="85" y="229"/>
                  </a:cubicBezTo>
                  <a:cubicBezTo>
                    <a:pt x="122" y="209"/>
                    <a:pt x="136" y="174"/>
                    <a:pt x="120" y="143"/>
                  </a:cubicBezTo>
                  <a:cubicBezTo>
                    <a:pt x="101" y="98"/>
                    <a:pt x="100" y="49"/>
                    <a:pt x="112" y="0"/>
                  </a:cubicBezTo>
                  <a:cubicBezTo>
                    <a:pt x="64" y="39"/>
                    <a:pt x="10" y="86"/>
                    <a:pt x="4" y="159"/>
                  </a:cubicBezTo>
                  <a:cubicBezTo>
                    <a:pt x="0" y="208"/>
                    <a:pt x="19" y="234"/>
                    <a:pt x="70" y="230"/>
                  </a:cubicBezTo>
                  <a:cubicBezTo>
                    <a:pt x="83" y="229"/>
                    <a:pt x="83" y="229"/>
                    <a:pt x="83" y="229"/>
                  </a:cubicBezTo>
                  <a:lnTo>
                    <a:pt x="83" y="230"/>
                  </a:lnTo>
                  <a:close/>
                  <a:moveTo>
                    <a:pt x="87" y="44"/>
                  </a:moveTo>
                  <a:cubicBezTo>
                    <a:pt x="87" y="44"/>
                    <a:pt x="87" y="44"/>
                    <a:pt x="87" y="44"/>
                  </a:cubicBezTo>
                  <a:cubicBezTo>
                    <a:pt x="87" y="44"/>
                    <a:pt x="87" y="44"/>
                    <a:pt x="87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solidFill>
                  <a:srgbClr val="4BACC6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5" name="Freeform 9"/>
            <p:cNvSpPr>
              <a:spLocks/>
            </p:cNvSpPr>
            <p:nvPr/>
          </p:nvSpPr>
          <p:spPr bwMode="auto">
            <a:xfrm>
              <a:off x="5435686" y="2778998"/>
              <a:ext cx="438889" cy="288291"/>
            </a:xfrm>
            <a:custGeom>
              <a:avLst/>
              <a:gdLst>
                <a:gd name="T0" fmla="*/ 0 w 459"/>
                <a:gd name="T1" fmla="*/ 113 h 302"/>
                <a:gd name="T2" fmla="*/ 197 w 459"/>
                <a:gd name="T3" fmla="*/ 278 h 302"/>
                <a:gd name="T4" fmla="*/ 459 w 459"/>
                <a:gd name="T5" fmla="*/ 277 h 302"/>
                <a:gd name="T6" fmla="*/ 189 w 459"/>
                <a:gd name="T7" fmla="*/ 36 h 302"/>
                <a:gd name="T8" fmla="*/ 12 w 459"/>
                <a:gd name="T9" fmla="*/ 85 h 302"/>
                <a:gd name="T10" fmla="*/ 12 w 459"/>
                <a:gd name="T11" fmla="*/ 85 h 302"/>
                <a:gd name="T12" fmla="*/ 12 w 459"/>
                <a:gd name="T13" fmla="*/ 85 h 302"/>
                <a:gd name="T14" fmla="*/ 7 w 459"/>
                <a:gd name="T15" fmla="*/ 91 h 302"/>
                <a:gd name="T16" fmla="*/ 9 w 459"/>
                <a:gd name="T17" fmla="*/ 91 h 302"/>
                <a:gd name="T18" fmla="*/ 0 w 459"/>
                <a:gd name="T19" fmla="*/ 113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9" h="302">
                  <a:moveTo>
                    <a:pt x="0" y="113"/>
                  </a:moveTo>
                  <a:cubicBezTo>
                    <a:pt x="7" y="226"/>
                    <a:pt x="79" y="302"/>
                    <a:pt x="197" y="278"/>
                  </a:cubicBezTo>
                  <a:cubicBezTo>
                    <a:pt x="285" y="260"/>
                    <a:pt x="367" y="245"/>
                    <a:pt x="459" y="277"/>
                  </a:cubicBezTo>
                  <a:cubicBezTo>
                    <a:pt x="397" y="155"/>
                    <a:pt x="309" y="65"/>
                    <a:pt x="189" y="36"/>
                  </a:cubicBezTo>
                  <a:cubicBezTo>
                    <a:pt x="189" y="36"/>
                    <a:pt x="78" y="0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0" y="87"/>
                    <a:pt x="9" y="89"/>
                    <a:pt x="7" y="91"/>
                  </a:cubicBezTo>
                  <a:cubicBezTo>
                    <a:pt x="8" y="91"/>
                    <a:pt x="8" y="91"/>
                    <a:pt x="9" y="91"/>
                  </a:cubicBezTo>
                  <a:lnTo>
                    <a:pt x="0" y="1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solidFill>
                  <a:srgbClr val="4BACC6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4735041" y="2784735"/>
              <a:ext cx="136973" cy="109723"/>
            </a:xfrm>
            <a:custGeom>
              <a:avLst/>
              <a:gdLst>
                <a:gd name="T0" fmla="*/ 16 w 143"/>
                <a:gd name="T1" fmla="*/ 94 h 115"/>
                <a:gd name="T2" fmla="*/ 93 w 143"/>
                <a:gd name="T3" fmla="*/ 76 h 115"/>
                <a:gd name="T4" fmla="*/ 143 w 143"/>
                <a:gd name="T5" fmla="*/ 10 h 115"/>
                <a:gd name="T6" fmla="*/ 35 w 143"/>
                <a:gd name="T7" fmla="*/ 31 h 115"/>
                <a:gd name="T8" fmla="*/ 11 w 143"/>
                <a:gd name="T9" fmla="*/ 86 h 115"/>
                <a:gd name="T10" fmla="*/ 18 w 143"/>
                <a:gd name="T11" fmla="*/ 91 h 115"/>
                <a:gd name="T12" fmla="*/ 18 w 143"/>
                <a:gd name="T13" fmla="*/ 91 h 115"/>
                <a:gd name="T14" fmla="*/ 16 w 143"/>
                <a:gd name="T15" fmla="*/ 9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3" h="115">
                  <a:moveTo>
                    <a:pt x="16" y="94"/>
                  </a:moveTo>
                  <a:cubicBezTo>
                    <a:pt x="45" y="115"/>
                    <a:pt x="76" y="111"/>
                    <a:pt x="93" y="76"/>
                  </a:cubicBezTo>
                  <a:cubicBezTo>
                    <a:pt x="106" y="51"/>
                    <a:pt x="118" y="27"/>
                    <a:pt x="143" y="10"/>
                  </a:cubicBezTo>
                  <a:cubicBezTo>
                    <a:pt x="102" y="0"/>
                    <a:pt x="66" y="7"/>
                    <a:pt x="35" y="31"/>
                  </a:cubicBezTo>
                  <a:cubicBezTo>
                    <a:pt x="35" y="31"/>
                    <a:pt x="0" y="51"/>
                    <a:pt x="11" y="86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7" y="92"/>
                    <a:pt x="17" y="93"/>
                    <a:pt x="16" y="9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solidFill>
                  <a:srgbClr val="4BACC6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4025790" y="2477799"/>
              <a:ext cx="347096" cy="246696"/>
            </a:xfrm>
            <a:custGeom>
              <a:avLst/>
              <a:gdLst>
                <a:gd name="T0" fmla="*/ 355 w 363"/>
                <a:gd name="T1" fmla="*/ 179 h 258"/>
                <a:gd name="T2" fmla="*/ 161 w 363"/>
                <a:gd name="T3" fmla="*/ 186 h 258"/>
                <a:gd name="T4" fmla="*/ 0 w 363"/>
                <a:gd name="T5" fmla="*/ 58 h 258"/>
                <a:gd name="T6" fmla="*/ 274 w 363"/>
                <a:gd name="T7" fmla="*/ 41 h 258"/>
                <a:gd name="T8" fmla="*/ 362 w 363"/>
                <a:gd name="T9" fmla="*/ 163 h 258"/>
                <a:gd name="T10" fmla="*/ 355 w 363"/>
                <a:gd name="T11" fmla="*/ 179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3" h="258">
                  <a:moveTo>
                    <a:pt x="355" y="179"/>
                  </a:moveTo>
                  <a:cubicBezTo>
                    <a:pt x="299" y="248"/>
                    <a:pt x="219" y="258"/>
                    <a:pt x="161" y="186"/>
                  </a:cubicBezTo>
                  <a:cubicBezTo>
                    <a:pt x="115" y="131"/>
                    <a:pt x="70" y="80"/>
                    <a:pt x="0" y="58"/>
                  </a:cubicBezTo>
                  <a:cubicBezTo>
                    <a:pt x="92" y="13"/>
                    <a:pt x="185" y="0"/>
                    <a:pt x="274" y="41"/>
                  </a:cubicBezTo>
                  <a:cubicBezTo>
                    <a:pt x="274" y="41"/>
                    <a:pt x="363" y="74"/>
                    <a:pt x="362" y="163"/>
                  </a:cubicBezTo>
                  <a:lnTo>
                    <a:pt x="355" y="1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solidFill>
                  <a:srgbClr val="4BACC6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3675826" y="2754615"/>
              <a:ext cx="483352" cy="301199"/>
            </a:xfrm>
            <a:custGeom>
              <a:avLst/>
              <a:gdLst>
                <a:gd name="T0" fmla="*/ 506 w 506"/>
                <a:gd name="T1" fmla="*/ 134 h 315"/>
                <a:gd name="T2" fmla="*/ 268 w 506"/>
                <a:gd name="T3" fmla="*/ 261 h 315"/>
                <a:gd name="T4" fmla="*/ 0 w 506"/>
                <a:gd name="T5" fmla="*/ 202 h 315"/>
                <a:gd name="T6" fmla="*/ 327 w 506"/>
                <a:gd name="T7" fmla="*/ 11 h 315"/>
                <a:gd name="T8" fmla="*/ 503 w 506"/>
                <a:gd name="T9" fmla="*/ 110 h 315"/>
                <a:gd name="T10" fmla="*/ 506 w 506"/>
                <a:gd name="T11" fmla="*/ 134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6" h="315">
                  <a:moveTo>
                    <a:pt x="506" y="134"/>
                  </a:moveTo>
                  <a:cubicBezTo>
                    <a:pt x="477" y="250"/>
                    <a:pt x="386" y="315"/>
                    <a:pt x="268" y="261"/>
                  </a:cubicBezTo>
                  <a:cubicBezTo>
                    <a:pt x="184" y="222"/>
                    <a:pt x="101" y="189"/>
                    <a:pt x="0" y="202"/>
                  </a:cubicBezTo>
                  <a:cubicBezTo>
                    <a:pt x="88" y="90"/>
                    <a:pt x="196" y="17"/>
                    <a:pt x="327" y="11"/>
                  </a:cubicBezTo>
                  <a:cubicBezTo>
                    <a:pt x="327" y="11"/>
                    <a:pt x="457" y="0"/>
                    <a:pt x="503" y="110"/>
                  </a:cubicBezTo>
                  <a:lnTo>
                    <a:pt x="506" y="1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solidFill>
                  <a:srgbClr val="4BACC6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4066667" y="3068722"/>
              <a:ext cx="83905" cy="129803"/>
            </a:xfrm>
            <a:custGeom>
              <a:avLst/>
              <a:gdLst>
                <a:gd name="T0" fmla="*/ 50 w 88"/>
                <a:gd name="T1" fmla="*/ 136 h 136"/>
                <a:gd name="T2" fmla="*/ 80 w 88"/>
                <a:gd name="T3" fmla="*/ 87 h 136"/>
                <a:gd name="T4" fmla="*/ 88 w 88"/>
                <a:gd name="T5" fmla="*/ 0 h 136"/>
                <a:gd name="T6" fmla="*/ 7 w 88"/>
                <a:gd name="T7" fmla="*/ 83 h 136"/>
                <a:gd name="T8" fmla="*/ 44 w 88"/>
                <a:gd name="T9" fmla="*/ 133 h 136"/>
                <a:gd name="T10" fmla="*/ 50 w 88"/>
                <a:gd name="T11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136">
                  <a:moveTo>
                    <a:pt x="50" y="136"/>
                  </a:moveTo>
                  <a:cubicBezTo>
                    <a:pt x="73" y="127"/>
                    <a:pt x="83" y="108"/>
                    <a:pt x="80" y="87"/>
                  </a:cubicBezTo>
                  <a:cubicBezTo>
                    <a:pt x="71" y="57"/>
                    <a:pt x="76" y="27"/>
                    <a:pt x="88" y="0"/>
                  </a:cubicBezTo>
                  <a:cubicBezTo>
                    <a:pt x="55" y="17"/>
                    <a:pt x="19" y="39"/>
                    <a:pt x="7" y="83"/>
                  </a:cubicBezTo>
                  <a:cubicBezTo>
                    <a:pt x="0" y="110"/>
                    <a:pt x="11" y="129"/>
                    <a:pt x="44" y="133"/>
                  </a:cubicBezTo>
                  <a:lnTo>
                    <a:pt x="50" y="13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solidFill>
                  <a:srgbClr val="4BACC6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770048" y="1917854"/>
            <a:ext cx="2318866" cy="2455760"/>
            <a:chOff x="6419026" y="2066160"/>
            <a:chExt cx="2198749" cy="2328552"/>
          </a:xfrm>
          <a:solidFill>
            <a:schemeClr val="accent3"/>
          </a:solidFill>
        </p:grpSpPr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7053694" y="2066160"/>
              <a:ext cx="479049" cy="391559"/>
            </a:xfrm>
            <a:custGeom>
              <a:avLst/>
              <a:gdLst>
                <a:gd name="T0" fmla="*/ 442 w 501"/>
                <a:gd name="T1" fmla="*/ 374 h 409"/>
                <a:gd name="T2" fmla="*/ 168 w 501"/>
                <a:gd name="T3" fmla="*/ 264 h 409"/>
                <a:gd name="T4" fmla="*/ 0 w 501"/>
                <a:gd name="T5" fmla="*/ 7 h 409"/>
                <a:gd name="T6" fmla="*/ 451 w 501"/>
                <a:gd name="T7" fmla="*/ 171 h 409"/>
                <a:gd name="T8" fmla="*/ 463 w 501"/>
                <a:gd name="T9" fmla="*/ 357 h 409"/>
                <a:gd name="T10" fmla="*/ 442 w 501"/>
                <a:gd name="T11" fmla="*/ 374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1" h="409">
                  <a:moveTo>
                    <a:pt x="442" y="374"/>
                  </a:moveTo>
                  <a:cubicBezTo>
                    <a:pt x="324" y="409"/>
                    <a:pt x="212" y="382"/>
                    <a:pt x="168" y="264"/>
                  </a:cubicBezTo>
                  <a:cubicBezTo>
                    <a:pt x="122" y="144"/>
                    <a:pt x="81" y="59"/>
                    <a:pt x="0" y="7"/>
                  </a:cubicBezTo>
                  <a:cubicBezTo>
                    <a:pt x="181" y="0"/>
                    <a:pt x="347" y="28"/>
                    <a:pt x="451" y="171"/>
                  </a:cubicBezTo>
                  <a:cubicBezTo>
                    <a:pt x="501" y="243"/>
                    <a:pt x="495" y="305"/>
                    <a:pt x="463" y="357"/>
                  </a:cubicBezTo>
                  <a:lnTo>
                    <a:pt x="442" y="37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7699119" y="2172297"/>
              <a:ext cx="408052" cy="312673"/>
            </a:xfrm>
            <a:custGeom>
              <a:avLst/>
              <a:gdLst>
                <a:gd name="T0" fmla="*/ 36 w 427"/>
                <a:gd name="T1" fmla="*/ 265 h 327"/>
                <a:gd name="T2" fmla="*/ 268 w 427"/>
                <a:gd name="T3" fmla="*/ 221 h 327"/>
                <a:gd name="T4" fmla="*/ 427 w 427"/>
                <a:gd name="T5" fmla="*/ 29 h 327"/>
                <a:gd name="T6" fmla="*/ 99 w 427"/>
                <a:gd name="T7" fmla="*/ 80 h 327"/>
                <a:gd name="T8" fmla="*/ 25 w 427"/>
                <a:gd name="T9" fmla="*/ 246 h 327"/>
                <a:gd name="T10" fmla="*/ 36 w 427"/>
                <a:gd name="T11" fmla="*/ 265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327">
                  <a:moveTo>
                    <a:pt x="36" y="265"/>
                  </a:moveTo>
                  <a:cubicBezTo>
                    <a:pt x="115" y="327"/>
                    <a:pt x="213" y="322"/>
                    <a:pt x="268" y="221"/>
                  </a:cubicBezTo>
                  <a:cubicBezTo>
                    <a:pt x="308" y="145"/>
                    <a:pt x="348" y="77"/>
                    <a:pt x="427" y="29"/>
                  </a:cubicBezTo>
                  <a:cubicBezTo>
                    <a:pt x="305" y="0"/>
                    <a:pt x="194" y="8"/>
                    <a:pt x="99" y="80"/>
                  </a:cubicBezTo>
                  <a:cubicBezTo>
                    <a:pt x="99" y="80"/>
                    <a:pt x="0" y="141"/>
                    <a:pt x="25" y="246"/>
                  </a:cubicBezTo>
                  <a:lnTo>
                    <a:pt x="36" y="2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4" name="Freeform 7"/>
            <p:cNvSpPr>
              <a:spLocks/>
            </p:cNvSpPr>
            <p:nvPr/>
          </p:nvSpPr>
          <p:spPr bwMode="auto">
            <a:xfrm>
              <a:off x="6800545" y="2355168"/>
              <a:ext cx="1450056" cy="2039544"/>
            </a:xfrm>
            <a:custGeom>
              <a:avLst/>
              <a:gdLst>
                <a:gd name="T0" fmla="*/ 243 w 1517"/>
                <a:gd name="T1" fmla="*/ 1096 h 2133"/>
                <a:gd name="T2" fmla="*/ 54 w 1517"/>
                <a:gd name="T3" fmla="*/ 868 h 2133"/>
                <a:gd name="T4" fmla="*/ 345 w 1517"/>
                <a:gd name="T5" fmla="*/ 1058 h 2133"/>
                <a:gd name="T6" fmla="*/ 521 w 1517"/>
                <a:gd name="T7" fmla="*/ 1132 h 2133"/>
                <a:gd name="T8" fmla="*/ 487 w 1517"/>
                <a:gd name="T9" fmla="*/ 1052 h 2133"/>
                <a:gd name="T10" fmla="*/ 442 w 1517"/>
                <a:gd name="T11" fmla="*/ 915 h 2133"/>
                <a:gd name="T12" fmla="*/ 0 w 1517"/>
                <a:gd name="T13" fmla="*/ 527 h 2133"/>
                <a:gd name="T14" fmla="*/ 422 w 1517"/>
                <a:gd name="T15" fmla="*/ 767 h 2133"/>
                <a:gd name="T16" fmla="*/ 439 w 1517"/>
                <a:gd name="T17" fmla="*/ 583 h 2133"/>
                <a:gd name="T18" fmla="*/ 274 w 1517"/>
                <a:gd name="T19" fmla="*/ 268 h 2133"/>
                <a:gd name="T20" fmla="*/ 465 w 1517"/>
                <a:gd name="T21" fmla="*/ 494 h 2133"/>
                <a:gd name="T22" fmla="*/ 562 w 1517"/>
                <a:gd name="T23" fmla="*/ 312 h 2133"/>
                <a:gd name="T24" fmla="*/ 533 w 1517"/>
                <a:gd name="T25" fmla="*/ 944 h 2133"/>
                <a:gd name="T26" fmla="*/ 748 w 1517"/>
                <a:gd name="T27" fmla="*/ 513 h 2133"/>
                <a:gd name="T28" fmla="*/ 647 w 1517"/>
                <a:gd name="T29" fmla="*/ 1177 h 2133"/>
                <a:gd name="T30" fmla="*/ 723 w 1517"/>
                <a:gd name="T31" fmla="*/ 1368 h 2133"/>
                <a:gd name="T32" fmla="*/ 894 w 1517"/>
                <a:gd name="T33" fmla="*/ 949 h 2133"/>
                <a:gd name="T34" fmla="*/ 672 w 1517"/>
                <a:gd name="T35" fmla="*/ 0 h 2133"/>
                <a:gd name="T36" fmla="*/ 859 w 1517"/>
                <a:gd name="T37" fmla="*/ 284 h 2133"/>
                <a:gd name="T38" fmla="*/ 1014 w 1517"/>
                <a:gd name="T39" fmla="*/ 21 h 2133"/>
                <a:gd name="T40" fmla="*/ 908 w 1517"/>
                <a:gd name="T41" fmla="*/ 399 h 2133"/>
                <a:gd name="T42" fmla="*/ 986 w 1517"/>
                <a:gd name="T43" fmla="*/ 893 h 2133"/>
                <a:gd name="T44" fmla="*/ 947 w 1517"/>
                <a:gd name="T45" fmla="*/ 1139 h 2133"/>
                <a:gd name="T46" fmla="*/ 1123 w 1517"/>
                <a:gd name="T47" fmla="*/ 297 h 2133"/>
                <a:gd name="T48" fmla="*/ 1147 w 1517"/>
                <a:gd name="T49" fmla="*/ 676 h 2133"/>
                <a:gd name="T50" fmla="*/ 1517 w 1517"/>
                <a:gd name="T51" fmla="*/ 551 h 2133"/>
                <a:gd name="T52" fmla="*/ 1141 w 1517"/>
                <a:gd name="T53" fmla="*/ 760 h 2133"/>
                <a:gd name="T54" fmla="*/ 1053 w 1517"/>
                <a:gd name="T55" fmla="*/ 1131 h 2133"/>
                <a:gd name="T56" fmla="*/ 1236 w 1517"/>
                <a:gd name="T57" fmla="*/ 1105 h 2133"/>
                <a:gd name="T58" fmla="*/ 1448 w 1517"/>
                <a:gd name="T59" fmla="*/ 831 h 2133"/>
                <a:gd name="T60" fmla="*/ 1299 w 1517"/>
                <a:gd name="T61" fmla="*/ 1117 h 2133"/>
                <a:gd name="T62" fmla="*/ 1500 w 1517"/>
                <a:gd name="T63" fmla="*/ 1218 h 2133"/>
                <a:gd name="T64" fmla="*/ 996 w 1517"/>
                <a:gd name="T65" fmla="*/ 1251 h 2133"/>
                <a:gd name="T66" fmla="*/ 929 w 1517"/>
                <a:gd name="T67" fmla="*/ 1357 h 2133"/>
                <a:gd name="T68" fmla="*/ 655 w 1517"/>
                <a:gd name="T69" fmla="*/ 2132 h 2133"/>
                <a:gd name="T70" fmla="*/ 389 w 1517"/>
                <a:gd name="T71" fmla="*/ 2133 h 2133"/>
                <a:gd name="T72" fmla="*/ 566 w 1517"/>
                <a:gd name="T73" fmla="*/ 1551 h 2133"/>
                <a:gd name="T74" fmla="*/ 587 w 1517"/>
                <a:gd name="T75" fmla="*/ 1364 h 2133"/>
                <a:gd name="T76" fmla="*/ 326 w 1517"/>
                <a:gd name="T77" fmla="*/ 1121 h 2133"/>
                <a:gd name="T78" fmla="*/ 323 w 1517"/>
                <a:gd name="T79" fmla="*/ 1121 h 2133"/>
                <a:gd name="T80" fmla="*/ 32 w 1517"/>
                <a:gd name="T81" fmla="*/ 1300 h 2133"/>
                <a:gd name="T82" fmla="*/ 243 w 1517"/>
                <a:gd name="T83" fmla="*/ 1096 h 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17" h="2133">
                  <a:moveTo>
                    <a:pt x="243" y="1096"/>
                  </a:moveTo>
                  <a:cubicBezTo>
                    <a:pt x="146" y="1058"/>
                    <a:pt x="62" y="979"/>
                    <a:pt x="54" y="868"/>
                  </a:cubicBezTo>
                  <a:cubicBezTo>
                    <a:pt x="86" y="1046"/>
                    <a:pt x="244" y="1042"/>
                    <a:pt x="345" y="1058"/>
                  </a:cubicBezTo>
                  <a:cubicBezTo>
                    <a:pt x="427" y="1070"/>
                    <a:pt x="475" y="1090"/>
                    <a:pt x="521" y="1132"/>
                  </a:cubicBezTo>
                  <a:cubicBezTo>
                    <a:pt x="511" y="1107"/>
                    <a:pt x="500" y="1081"/>
                    <a:pt x="487" y="1052"/>
                  </a:cubicBezTo>
                  <a:cubicBezTo>
                    <a:pt x="468" y="1008"/>
                    <a:pt x="453" y="962"/>
                    <a:pt x="442" y="915"/>
                  </a:cubicBezTo>
                  <a:cubicBezTo>
                    <a:pt x="369" y="736"/>
                    <a:pt x="235" y="531"/>
                    <a:pt x="0" y="527"/>
                  </a:cubicBezTo>
                  <a:cubicBezTo>
                    <a:pt x="140" y="517"/>
                    <a:pt x="304" y="621"/>
                    <a:pt x="422" y="767"/>
                  </a:cubicBezTo>
                  <a:cubicBezTo>
                    <a:pt x="420" y="706"/>
                    <a:pt x="426" y="644"/>
                    <a:pt x="439" y="583"/>
                  </a:cubicBezTo>
                  <a:cubicBezTo>
                    <a:pt x="443" y="468"/>
                    <a:pt x="409" y="341"/>
                    <a:pt x="274" y="268"/>
                  </a:cubicBezTo>
                  <a:cubicBezTo>
                    <a:pt x="358" y="306"/>
                    <a:pt x="433" y="384"/>
                    <a:pt x="465" y="494"/>
                  </a:cubicBezTo>
                  <a:cubicBezTo>
                    <a:pt x="488" y="431"/>
                    <a:pt x="520" y="370"/>
                    <a:pt x="562" y="312"/>
                  </a:cubicBezTo>
                  <a:cubicBezTo>
                    <a:pt x="412" y="562"/>
                    <a:pt x="458" y="770"/>
                    <a:pt x="533" y="944"/>
                  </a:cubicBezTo>
                  <a:cubicBezTo>
                    <a:pt x="540" y="759"/>
                    <a:pt x="630" y="606"/>
                    <a:pt x="748" y="513"/>
                  </a:cubicBezTo>
                  <a:cubicBezTo>
                    <a:pt x="562" y="709"/>
                    <a:pt x="577" y="987"/>
                    <a:pt x="647" y="1177"/>
                  </a:cubicBezTo>
                  <a:cubicBezTo>
                    <a:pt x="687" y="1254"/>
                    <a:pt x="712" y="1307"/>
                    <a:pt x="723" y="1368"/>
                  </a:cubicBezTo>
                  <a:cubicBezTo>
                    <a:pt x="802" y="1219"/>
                    <a:pt x="871" y="1054"/>
                    <a:pt x="894" y="949"/>
                  </a:cubicBezTo>
                  <a:cubicBezTo>
                    <a:pt x="946" y="713"/>
                    <a:pt x="927" y="336"/>
                    <a:pt x="672" y="0"/>
                  </a:cubicBezTo>
                  <a:cubicBezTo>
                    <a:pt x="738" y="76"/>
                    <a:pt x="805" y="175"/>
                    <a:pt x="859" y="284"/>
                  </a:cubicBezTo>
                  <a:cubicBezTo>
                    <a:pt x="872" y="168"/>
                    <a:pt x="935" y="75"/>
                    <a:pt x="1014" y="21"/>
                  </a:cubicBezTo>
                  <a:cubicBezTo>
                    <a:pt x="879" y="127"/>
                    <a:pt x="877" y="278"/>
                    <a:pt x="908" y="399"/>
                  </a:cubicBezTo>
                  <a:cubicBezTo>
                    <a:pt x="968" y="553"/>
                    <a:pt x="1003" y="725"/>
                    <a:pt x="986" y="893"/>
                  </a:cubicBezTo>
                  <a:cubicBezTo>
                    <a:pt x="982" y="933"/>
                    <a:pt x="969" y="1057"/>
                    <a:pt x="947" y="1139"/>
                  </a:cubicBezTo>
                  <a:cubicBezTo>
                    <a:pt x="1083" y="947"/>
                    <a:pt x="1170" y="665"/>
                    <a:pt x="1123" y="297"/>
                  </a:cubicBezTo>
                  <a:cubicBezTo>
                    <a:pt x="1146" y="409"/>
                    <a:pt x="1154" y="538"/>
                    <a:pt x="1147" y="676"/>
                  </a:cubicBezTo>
                  <a:cubicBezTo>
                    <a:pt x="1253" y="558"/>
                    <a:pt x="1397" y="525"/>
                    <a:pt x="1517" y="551"/>
                  </a:cubicBezTo>
                  <a:cubicBezTo>
                    <a:pt x="1320" y="524"/>
                    <a:pt x="1198" y="640"/>
                    <a:pt x="1141" y="760"/>
                  </a:cubicBezTo>
                  <a:cubicBezTo>
                    <a:pt x="1125" y="887"/>
                    <a:pt x="1100" y="1011"/>
                    <a:pt x="1053" y="1131"/>
                  </a:cubicBezTo>
                  <a:cubicBezTo>
                    <a:pt x="1115" y="1108"/>
                    <a:pt x="1177" y="1101"/>
                    <a:pt x="1236" y="1105"/>
                  </a:cubicBezTo>
                  <a:cubicBezTo>
                    <a:pt x="1336" y="1065"/>
                    <a:pt x="1433" y="985"/>
                    <a:pt x="1448" y="831"/>
                  </a:cubicBezTo>
                  <a:cubicBezTo>
                    <a:pt x="1445" y="933"/>
                    <a:pt x="1395" y="1045"/>
                    <a:pt x="1299" y="1117"/>
                  </a:cubicBezTo>
                  <a:cubicBezTo>
                    <a:pt x="1371" y="1134"/>
                    <a:pt x="1442" y="1168"/>
                    <a:pt x="1500" y="1218"/>
                  </a:cubicBezTo>
                  <a:cubicBezTo>
                    <a:pt x="1270" y="1137"/>
                    <a:pt x="1113" y="1167"/>
                    <a:pt x="996" y="1251"/>
                  </a:cubicBezTo>
                  <a:cubicBezTo>
                    <a:pt x="976" y="1286"/>
                    <a:pt x="954" y="1325"/>
                    <a:pt x="929" y="1357"/>
                  </a:cubicBezTo>
                  <a:cubicBezTo>
                    <a:pt x="725" y="1640"/>
                    <a:pt x="611" y="1861"/>
                    <a:pt x="655" y="2132"/>
                  </a:cubicBezTo>
                  <a:cubicBezTo>
                    <a:pt x="389" y="2133"/>
                    <a:pt x="389" y="2133"/>
                    <a:pt x="389" y="2133"/>
                  </a:cubicBezTo>
                  <a:cubicBezTo>
                    <a:pt x="379" y="1934"/>
                    <a:pt x="437" y="1735"/>
                    <a:pt x="566" y="1551"/>
                  </a:cubicBezTo>
                  <a:cubicBezTo>
                    <a:pt x="585" y="1482"/>
                    <a:pt x="592" y="1424"/>
                    <a:pt x="587" y="1364"/>
                  </a:cubicBezTo>
                  <a:cubicBezTo>
                    <a:pt x="540" y="1242"/>
                    <a:pt x="476" y="1149"/>
                    <a:pt x="326" y="1121"/>
                  </a:cubicBezTo>
                  <a:cubicBezTo>
                    <a:pt x="323" y="1121"/>
                    <a:pt x="323" y="1121"/>
                    <a:pt x="323" y="1121"/>
                  </a:cubicBezTo>
                  <a:cubicBezTo>
                    <a:pt x="217" y="1123"/>
                    <a:pt x="99" y="1161"/>
                    <a:pt x="32" y="1300"/>
                  </a:cubicBezTo>
                  <a:cubicBezTo>
                    <a:pt x="67" y="1213"/>
                    <a:pt x="140" y="1133"/>
                    <a:pt x="243" y="109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5" name="Freeform 8"/>
            <p:cNvSpPr>
              <a:spLocks noEditPoints="1"/>
            </p:cNvSpPr>
            <p:nvPr/>
          </p:nvSpPr>
          <p:spPr bwMode="auto">
            <a:xfrm>
              <a:off x="7808124" y="2469909"/>
              <a:ext cx="129803" cy="223748"/>
            </a:xfrm>
            <a:custGeom>
              <a:avLst/>
              <a:gdLst>
                <a:gd name="T0" fmla="*/ 83 w 136"/>
                <a:gd name="T1" fmla="*/ 230 h 234"/>
                <a:gd name="T2" fmla="*/ 85 w 136"/>
                <a:gd name="T3" fmla="*/ 229 h 234"/>
                <a:gd name="T4" fmla="*/ 85 w 136"/>
                <a:gd name="T5" fmla="*/ 229 h 234"/>
                <a:gd name="T6" fmla="*/ 120 w 136"/>
                <a:gd name="T7" fmla="*/ 143 h 234"/>
                <a:gd name="T8" fmla="*/ 112 w 136"/>
                <a:gd name="T9" fmla="*/ 0 h 234"/>
                <a:gd name="T10" fmla="*/ 4 w 136"/>
                <a:gd name="T11" fmla="*/ 159 h 234"/>
                <a:gd name="T12" fmla="*/ 70 w 136"/>
                <a:gd name="T13" fmla="*/ 230 h 234"/>
                <a:gd name="T14" fmla="*/ 83 w 136"/>
                <a:gd name="T15" fmla="*/ 229 h 234"/>
                <a:gd name="T16" fmla="*/ 83 w 136"/>
                <a:gd name="T17" fmla="*/ 230 h 234"/>
                <a:gd name="T18" fmla="*/ 87 w 136"/>
                <a:gd name="T19" fmla="*/ 44 h 234"/>
                <a:gd name="T20" fmla="*/ 87 w 136"/>
                <a:gd name="T21" fmla="*/ 44 h 234"/>
                <a:gd name="T22" fmla="*/ 87 w 136"/>
                <a:gd name="T23" fmla="*/ 4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" h="234">
                  <a:moveTo>
                    <a:pt x="83" y="230"/>
                  </a:moveTo>
                  <a:cubicBezTo>
                    <a:pt x="84" y="230"/>
                    <a:pt x="84" y="229"/>
                    <a:pt x="85" y="229"/>
                  </a:cubicBezTo>
                  <a:cubicBezTo>
                    <a:pt x="85" y="229"/>
                    <a:pt x="85" y="229"/>
                    <a:pt x="85" y="229"/>
                  </a:cubicBezTo>
                  <a:cubicBezTo>
                    <a:pt x="122" y="209"/>
                    <a:pt x="136" y="174"/>
                    <a:pt x="120" y="143"/>
                  </a:cubicBezTo>
                  <a:cubicBezTo>
                    <a:pt x="101" y="98"/>
                    <a:pt x="100" y="49"/>
                    <a:pt x="112" y="0"/>
                  </a:cubicBezTo>
                  <a:cubicBezTo>
                    <a:pt x="64" y="39"/>
                    <a:pt x="10" y="86"/>
                    <a:pt x="4" y="159"/>
                  </a:cubicBezTo>
                  <a:cubicBezTo>
                    <a:pt x="0" y="208"/>
                    <a:pt x="19" y="234"/>
                    <a:pt x="70" y="230"/>
                  </a:cubicBezTo>
                  <a:cubicBezTo>
                    <a:pt x="83" y="229"/>
                    <a:pt x="83" y="229"/>
                    <a:pt x="83" y="229"/>
                  </a:cubicBezTo>
                  <a:lnTo>
                    <a:pt x="83" y="230"/>
                  </a:lnTo>
                  <a:close/>
                  <a:moveTo>
                    <a:pt x="87" y="44"/>
                  </a:moveTo>
                  <a:cubicBezTo>
                    <a:pt x="87" y="44"/>
                    <a:pt x="87" y="44"/>
                    <a:pt x="87" y="44"/>
                  </a:cubicBezTo>
                  <a:cubicBezTo>
                    <a:pt x="87" y="44"/>
                    <a:pt x="87" y="44"/>
                    <a:pt x="87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6" name="Freeform 9"/>
            <p:cNvSpPr>
              <a:spLocks/>
            </p:cNvSpPr>
            <p:nvPr/>
          </p:nvSpPr>
          <p:spPr bwMode="auto">
            <a:xfrm>
              <a:off x="8178886" y="2778997"/>
              <a:ext cx="438889" cy="288291"/>
            </a:xfrm>
            <a:custGeom>
              <a:avLst/>
              <a:gdLst>
                <a:gd name="T0" fmla="*/ 0 w 459"/>
                <a:gd name="T1" fmla="*/ 113 h 302"/>
                <a:gd name="T2" fmla="*/ 197 w 459"/>
                <a:gd name="T3" fmla="*/ 278 h 302"/>
                <a:gd name="T4" fmla="*/ 459 w 459"/>
                <a:gd name="T5" fmla="*/ 277 h 302"/>
                <a:gd name="T6" fmla="*/ 189 w 459"/>
                <a:gd name="T7" fmla="*/ 36 h 302"/>
                <a:gd name="T8" fmla="*/ 12 w 459"/>
                <a:gd name="T9" fmla="*/ 85 h 302"/>
                <a:gd name="T10" fmla="*/ 12 w 459"/>
                <a:gd name="T11" fmla="*/ 85 h 302"/>
                <a:gd name="T12" fmla="*/ 12 w 459"/>
                <a:gd name="T13" fmla="*/ 85 h 302"/>
                <a:gd name="T14" fmla="*/ 7 w 459"/>
                <a:gd name="T15" fmla="*/ 91 h 302"/>
                <a:gd name="T16" fmla="*/ 9 w 459"/>
                <a:gd name="T17" fmla="*/ 91 h 302"/>
                <a:gd name="T18" fmla="*/ 0 w 459"/>
                <a:gd name="T19" fmla="*/ 113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9" h="302">
                  <a:moveTo>
                    <a:pt x="0" y="113"/>
                  </a:moveTo>
                  <a:cubicBezTo>
                    <a:pt x="7" y="226"/>
                    <a:pt x="79" y="302"/>
                    <a:pt x="197" y="278"/>
                  </a:cubicBezTo>
                  <a:cubicBezTo>
                    <a:pt x="285" y="260"/>
                    <a:pt x="367" y="245"/>
                    <a:pt x="459" y="277"/>
                  </a:cubicBezTo>
                  <a:cubicBezTo>
                    <a:pt x="397" y="155"/>
                    <a:pt x="309" y="65"/>
                    <a:pt x="189" y="36"/>
                  </a:cubicBezTo>
                  <a:cubicBezTo>
                    <a:pt x="189" y="36"/>
                    <a:pt x="78" y="0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0" y="87"/>
                    <a:pt x="9" y="89"/>
                    <a:pt x="7" y="91"/>
                  </a:cubicBezTo>
                  <a:cubicBezTo>
                    <a:pt x="8" y="91"/>
                    <a:pt x="8" y="91"/>
                    <a:pt x="9" y="91"/>
                  </a:cubicBezTo>
                  <a:lnTo>
                    <a:pt x="0" y="1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7" name="Freeform 10"/>
            <p:cNvSpPr>
              <a:spLocks/>
            </p:cNvSpPr>
            <p:nvPr/>
          </p:nvSpPr>
          <p:spPr bwMode="auto">
            <a:xfrm>
              <a:off x="8125818" y="2994139"/>
              <a:ext cx="123348" cy="201516"/>
            </a:xfrm>
            <a:custGeom>
              <a:avLst/>
              <a:gdLst>
                <a:gd name="T0" fmla="*/ 50 w 129"/>
                <a:gd name="T1" fmla="*/ 211 h 211"/>
                <a:gd name="T2" fmla="*/ 44 w 129"/>
                <a:gd name="T3" fmla="*/ 209 h 211"/>
                <a:gd name="T4" fmla="*/ 44 w 129"/>
                <a:gd name="T5" fmla="*/ 209 h 211"/>
                <a:gd name="T6" fmla="*/ 44 w 129"/>
                <a:gd name="T7" fmla="*/ 209 h 211"/>
                <a:gd name="T8" fmla="*/ 9 w 129"/>
                <a:gd name="T9" fmla="*/ 134 h 211"/>
                <a:gd name="T10" fmla="*/ 1 w 129"/>
                <a:gd name="T11" fmla="*/ 0 h 211"/>
                <a:gd name="T12" fmla="*/ 121 w 129"/>
                <a:gd name="T13" fmla="*/ 134 h 211"/>
                <a:gd name="T14" fmla="*/ 57 w 129"/>
                <a:gd name="T15" fmla="*/ 211 h 211"/>
                <a:gd name="T16" fmla="*/ 50 w 129"/>
                <a:gd name="T17" fmla="*/ 210 h 211"/>
                <a:gd name="T18" fmla="*/ 50 w 129"/>
                <a:gd name="T19" fmla="*/ 21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211">
                  <a:moveTo>
                    <a:pt x="50" y="211"/>
                  </a:moveTo>
                  <a:cubicBezTo>
                    <a:pt x="48" y="211"/>
                    <a:pt x="46" y="210"/>
                    <a:pt x="44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10" y="195"/>
                    <a:pt x="0" y="165"/>
                    <a:pt x="9" y="134"/>
                  </a:cubicBezTo>
                  <a:cubicBezTo>
                    <a:pt x="21" y="88"/>
                    <a:pt x="18" y="45"/>
                    <a:pt x="1" y="0"/>
                  </a:cubicBezTo>
                  <a:cubicBezTo>
                    <a:pt x="51" y="31"/>
                    <a:pt x="106" y="67"/>
                    <a:pt x="121" y="134"/>
                  </a:cubicBezTo>
                  <a:cubicBezTo>
                    <a:pt x="129" y="180"/>
                    <a:pt x="109" y="207"/>
                    <a:pt x="57" y="211"/>
                  </a:cubicBezTo>
                  <a:cubicBezTo>
                    <a:pt x="50" y="210"/>
                    <a:pt x="50" y="210"/>
                    <a:pt x="50" y="210"/>
                  </a:cubicBezTo>
                  <a:lnTo>
                    <a:pt x="50" y="2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8" name="Freeform 11"/>
            <p:cNvSpPr>
              <a:spLocks/>
            </p:cNvSpPr>
            <p:nvPr/>
          </p:nvSpPr>
          <p:spPr bwMode="auto">
            <a:xfrm>
              <a:off x="8167411" y="3412948"/>
              <a:ext cx="346379" cy="484787"/>
            </a:xfrm>
            <a:custGeom>
              <a:avLst/>
              <a:gdLst>
                <a:gd name="T0" fmla="*/ 28 w 362"/>
                <a:gd name="T1" fmla="*/ 104 h 507"/>
                <a:gd name="T2" fmla="*/ 25 w 362"/>
                <a:gd name="T3" fmla="*/ 116 h 507"/>
                <a:gd name="T4" fmla="*/ 102 w 362"/>
                <a:gd name="T5" fmla="*/ 291 h 507"/>
                <a:gd name="T6" fmla="*/ 319 w 362"/>
                <a:gd name="T7" fmla="*/ 507 h 507"/>
                <a:gd name="T8" fmla="*/ 266 w 362"/>
                <a:gd name="T9" fmla="*/ 83 h 507"/>
                <a:gd name="T10" fmla="*/ 48 w 362"/>
                <a:gd name="T11" fmla="*/ 78 h 507"/>
                <a:gd name="T12" fmla="*/ 48 w 362"/>
                <a:gd name="T13" fmla="*/ 78 h 507"/>
                <a:gd name="T14" fmla="*/ 48 w 362"/>
                <a:gd name="T15" fmla="*/ 78 h 507"/>
                <a:gd name="T16" fmla="*/ 43 w 362"/>
                <a:gd name="T17" fmla="*/ 83 h 507"/>
                <a:gd name="T18" fmla="*/ 44 w 362"/>
                <a:gd name="T19" fmla="*/ 83 h 507"/>
                <a:gd name="T20" fmla="*/ 28 w 362"/>
                <a:gd name="T21" fmla="*/ 104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2" h="507">
                  <a:moveTo>
                    <a:pt x="28" y="104"/>
                  </a:moveTo>
                  <a:cubicBezTo>
                    <a:pt x="27" y="108"/>
                    <a:pt x="26" y="112"/>
                    <a:pt x="25" y="116"/>
                  </a:cubicBezTo>
                  <a:cubicBezTo>
                    <a:pt x="0" y="199"/>
                    <a:pt x="35" y="259"/>
                    <a:pt x="102" y="291"/>
                  </a:cubicBezTo>
                  <a:cubicBezTo>
                    <a:pt x="196" y="335"/>
                    <a:pt x="268" y="409"/>
                    <a:pt x="319" y="507"/>
                  </a:cubicBezTo>
                  <a:cubicBezTo>
                    <a:pt x="342" y="367"/>
                    <a:pt x="362" y="210"/>
                    <a:pt x="266" y="83"/>
                  </a:cubicBezTo>
                  <a:cubicBezTo>
                    <a:pt x="203" y="0"/>
                    <a:pt x="127" y="0"/>
                    <a:pt x="48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6" y="80"/>
                    <a:pt x="45" y="81"/>
                    <a:pt x="43" y="83"/>
                  </a:cubicBezTo>
                  <a:cubicBezTo>
                    <a:pt x="44" y="83"/>
                    <a:pt x="44" y="83"/>
                    <a:pt x="44" y="83"/>
                  </a:cubicBezTo>
                  <a:lnTo>
                    <a:pt x="28" y="10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29" name="Freeform 12"/>
            <p:cNvSpPr>
              <a:spLocks/>
            </p:cNvSpPr>
            <p:nvPr/>
          </p:nvSpPr>
          <p:spPr bwMode="auto">
            <a:xfrm>
              <a:off x="7478241" y="2784735"/>
              <a:ext cx="136973" cy="109723"/>
            </a:xfrm>
            <a:custGeom>
              <a:avLst/>
              <a:gdLst>
                <a:gd name="T0" fmla="*/ 16 w 143"/>
                <a:gd name="T1" fmla="*/ 94 h 115"/>
                <a:gd name="T2" fmla="*/ 93 w 143"/>
                <a:gd name="T3" fmla="*/ 76 h 115"/>
                <a:gd name="T4" fmla="*/ 143 w 143"/>
                <a:gd name="T5" fmla="*/ 10 h 115"/>
                <a:gd name="T6" fmla="*/ 35 w 143"/>
                <a:gd name="T7" fmla="*/ 31 h 115"/>
                <a:gd name="T8" fmla="*/ 11 w 143"/>
                <a:gd name="T9" fmla="*/ 86 h 115"/>
                <a:gd name="T10" fmla="*/ 18 w 143"/>
                <a:gd name="T11" fmla="*/ 91 h 115"/>
                <a:gd name="T12" fmla="*/ 18 w 143"/>
                <a:gd name="T13" fmla="*/ 91 h 115"/>
                <a:gd name="T14" fmla="*/ 16 w 143"/>
                <a:gd name="T15" fmla="*/ 9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3" h="115">
                  <a:moveTo>
                    <a:pt x="16" y="94"/>
                  </a:moveTo>
                  <a:cubicBezTo>
                    <a:pt x="45" y="115"/>
                    <a:pt x="76" y="111"/>
                    <a:pt x="93" y="76"/>
                  </a:cubicBezTo>
                  <a:cubicBezTo>
                    <a:pt x="106" y="51"/>
                    <a:pt x="118" y="27"/>
                    <a:pt x="143" y="10"/>
                  </a:cubicBezTo>
                  <a:cubicBezTo>
                    <a:pt x="102" y="0"/>
                    <a:pt x="66" y="7"/>
                    <a:pt x="35" y="31"/>
                  </a:cubicBezTo>
                  <a:cubicBezTo>
                    <a:pt x="35" y="31"/>
                    <a:pt x="0" y="51"/>
                    <a:pt x="11" y="86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8" y="91"/>
                    <a:pt x="18" y="91"/>
                    <a:pt x="18" y="91"/>
                  </a:cubicBezTo>
                  <a:cubicBezTo>
                    <a:pt x="17" y="92"/>
                    <a:pt x="17" y="93"/>
                    <a:pt x="16" y="9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0" name="Freeform 13"/>
            <p:cNvSpPr>
              <a:spLocks/>
            </p:cNvSpPr>
            <p:nvPr/>
          </p:nvSpPr>
          <p:spPr bwMode="auto">
            <a:xfrm>
              <a:off x="7278159" y="2530867"/>
              <a:ext cx="248848" cy="182153"/>
            </a:xfrm>
            <a:custGeom>
              <a:avLst/>
              <a:gdLst>
                <a:gd name="T0" fmla="*/ 45 w 260"/>
                <a:gd name="T1" fmla="*/ 166 h 190"/>
                <a:gd name="T2" fmla="*/ 140 w 260"/>
                <a:gd name="T3" fmla="*/ 143 h 190"/>
                <a:gd name="T4" fmla="*/ 260 w 260"/>
                <a:gd name="T5" fmla="*/ 43 h 190"/>
                <a:gd name="T6" fmla="*/ 53 w 260"/>
                <a:gd name="T7" fmla="*/ 42 h 190"/>
                <a:gd name="T8" fmla="*/ 37 w 260"/>
                <a:gd name="T9" fmla="*/ 158 h 190"/>
                <a:gd name="T10" fmla="*/ 45 w 260"/>
                <a:gd name="T11" fmla="*/ 16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0" h="190">
                  <a:moveTo>
                    <a:pt x="45" y="166"/>
                  </a:moveTo>
                  <a:cubicBezTo>
                    <a:pt x="84" y="190"/>
                    <a:pt x="120" y="175"/>
                    <a:pt x="140" y="143"/>
                  </a:cubicBezTo>
                  <a:cubicBezTo>
                    <a:pt x="168" y="96"/>
                    <a:pt x="208" y="63"/>
                    <a:pt x="260" y="43"/>
                  </a:cubicBezTo>
                  <a:cubicBezTo>
                    <a:pt x="194" y="20"/>
                    <a:pt x="119" y="0"/>
                    <a:pt x="53" y="42"/>
                  </a:cubicBezTo>
                  <a:cubicBezTo>
                    <a:pt x="7" y="67"/>
                    <a:pt x="0" y="111"/>
                    <a:pt x="37" y="158"/>
                  </a:cubicBezTo>
                  <a:lnTo>
                    <a:pt x="45" y="16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1" name="Freeform 14"/>
            <p:cNvSpPr>
              <a:spLocks/>
            </p:cNvSpPr>
            <p:nvPr/>
          </p:nvSpPr>
          <p:spPr bwMode="auto">
            <a:xfrm>
              <a:off x="6768990" y="2477799"/>
              <a:ext cx="347096" cy="246696"/>
            </a:xfrm>
            <a:custGeom>
              <a:avLst/>
              <a:gdLst>
                <a:gd name="T0" fmla="*/ 355 w 363"/>
                <a:gd name="T1" fmla="*/ 179 h 258"/>
                <a:gd name="T2" fmla="*/ 161 w 363"/>
                <a:gd name="T3" fmla="*/ 186 h 258"/>
                <a:gd name="T4" fmla="*/ 0 w 363"/>
                <a:gd name="T5" fmla="*/ 58 h 258"/>
                <a:gd name="T6" fmla="*/ 274 w 363"/>
                <a:gd name="T7" fmla="*/ 41 h 258"/>
                <a:gd name="T8" fmla="*/ 362 w 363"/>
                <a:gd name="T9" fmla="*/ 163 h 258"/>
                <a:gd name="T10" fmla="*/ 355 w 363"/>
                <a:gd name="T11" fmla="*/ 179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3" h="258">
                  <a:moveTo>
                    <a:pt x="355" y="179"/>
                  </a:moveTo>
                  <a:cubicBezTo>
                    <a:pt x="299" y="248"/>
                    <a:pt x="219" y="258"/>
                    <a:pt x="161" y="186"/>
                  </a:cubicBezTo>
                  <a:cubicBezTo>
                    <a:pt x="115" y="131"/>
                    <a:pt x="70" y="80"/>
                    <a:pt x="0" y="58"/>
                  </a:cubicBezTo>
                  <a:cubicBezTo>
                    <a:pt x="92" y="13"/>
                    <a:pt x="185" y="0"/>
                    <a:pt x="274" y="41"/>
                  </a:cubicBezTo>
                  <a:cubicBezTo>
                    <a:pt x="274" y="41"/>
                    <a:pt x="363" y="74"/>
                    <a:pt x="362" y="163"/>
                  </a:cubicBezTo>
                  <a:lnTo>
                    <a:pt x="355" y="1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6419026" y="2754615"/>
              <a:ext cx="483352" cy="301199"/>
            </a:xfrm>
            <a:custGeom>
              <a:avLst/>
              <a:gdLst>
                <a:gd name="T0" fmla="*/ 506 w 506"/>
                <a:gd name="T1" fmla="*/ 134 h 315"/>
                <a:gd name="T2" fmla="*/ 268 w 506"/>
                <a:gd name="T3" fmla="*/ 261 h 315"/>
                <a:gd name="T4" fmla="*/ 0 w 506"/>
                <a:gd name="T5" fmla="*/ 202 h 315"/>
                <a:gd name="T6" fmla="*/ 327 w 506"/>
                <a:gd name="T7" fmla="*/ 11 h 315"/>
                <a:gd name="T8" fmla="*/ 503 w 506"/>
                <a:gd name="T9" fmla="*/ 110 h 315"/>
                <a:gd name="T10" fmla="*/ 506 w 506"/>
                <a:gd name="T11" fmla="*/ 134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6" h="315">
                  <a:moveTo>
                    <a:pt x="506" y="134"/>
                  </a:moveTo>
                  <a:cubicBezTo>
                    <a:pt x="477" y="250"/>
                    <a:pt x="386" y="315"/>
                    <a:pt x="268" y="261"/>
                  </a:cubicBezTo>
                  <a:cubicBezTo>
                    <a:pt x="184" y="222"/>
                    <a:pt x="101" y="189"/>
                    <a:pt x="0" y="202"/>
                  </a:cubicBezTo>
                  <a:cubicBezTo>
                    <a:pt x="88" y="90"/>
                    <a:pt x="196" y="17"/>
                    <a:pt x="327" y="11"/>
                  </a:cubicBezTo>
                  <a:cubicBezTo>
                    <a:pt x="327" y="11"/>
                    <a:pt x="457" y="0"/>
                    <a:pt x="503" y="110"/>
                  </a:cubicBezTo>
                  <a:lnTo>
                    <a:pt x="506" y="1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6809867" y="3068721"/>
              <a:ext cx="83905" cy="129803"/>
            </a:xfrm>
            <a:custGeom>
              <a:avLst/>
              <a:gdLst>
                <a:gd name="T0" fmla="*/ 50 w 88"/>
                <a:gd name="T1" fmla="*/ 136 h 136"/>
                <a:gd name="T2" fmla="*/ 80 w 88"/>
                <a:gd name="T3" fmla="*/ 87 h 136"/>
                <a:gd name="T4" fmla="*/ 88 w 88"/>
                <a:gd name="T5" fmla="*/ 0 h 136"/>
                <a:gd name="T6" fmla="*/ 7 w 88"/>
                <a:gd name="T7" fmla="*/ 83 h 136"/>
                <a:gd name="T8" fmla="*/ 44 w 88"/>
                <a:gd name="T9" fmla="*/ 133 h 136"/>
                <a:gd name="T10" fmla="*/ 50 w 88"/>
                <a:gd name="T11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" h="136">
                  <a:moveTo>
                    <a:pt x="50" y="136"/>
                  </a:moveTo>
                  <a:cubicBezTo>
                    <a:pt x="73" y="127"/>
                    <a:pt x="83" y="108"/>
                    <a:pt x="80" y="87"/>
                  </a:cubicBezTo>
                  <a:cubicBezTo>
                    <a:pt x="71" y="57"/>
                    <a:pt x="76" y="27"/>
                    <a:pt x="88" y="0"/>
                  </a:cubicBezTo>
                  <a:cubicBezTo>
                    <a:pt x="55" y="17"/>
                    <a:pt x="19" y="39"/>
                    <a:pt x="7" y="83"/>
                  </a:cubicBezTo>
                  <a:cubicBezTo>
                    <a:pt x="0" y="110"/>
                    <a:pt x="11" y="129"/>
                    <a:pt x="44" y="133"/>
                  </a:cubicBezTo>
                  <a:lnTo>
                    <a:pt x="50" y="13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auto">
            <a:xfrm>
              <a:off x="6655682" y="3516216"/>
              <a:ext cx="296896" cy="479049"/>
            </a:xfrm>
            <a:custGeom>
              <a:avLst/>
              <a:gdLst>
                <a:gd name="T0" fmla="*/ 234 w 310"/>
                <a:gd name="T1" fmla="*/ 23 h 501"/>
                <a:gd name="T2" fmla="*/ 232 w 310"/>
                <a:gd name="T3" fmla="*/ 284 h 501"/>
                <a:gd name="T4" fmla="*/ 86 w 310"/>
                <a:gd name="T5" fmla="*/ 501 h 501"/>
                <a:gd name="T6" fmla="*/ 77 w 310"/>
                <a:gd name="T7" fmla="*/ 78 h 501"/>
                <a:gd name="T8" fmla="*/ 215 w 310"/>
                <a:gd name="T9" fmla="*/ 13 h 501"/>
                <a:gd name="T10" fmla="*/ 234 w 310"/>
                <a:gd name="T11" fmla="*/ 23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0" h="501">
                  <a:moveTo>
                    <a:pt x="234" y="23"/>
                  </a:moveTo>
                  <a:cubicBezTo>
                    <a:pt x="295" y="110"/>
                    <a:pt x="310" y="210"/>
                    <a:pt x="232" y="284"/>
                  </a:cubicBezTo>
                  <a:cubicBezTo>
                    <a:pt x="156" y="359"/>
                    <a:pt x="102" y="417"/>
                    <a:pt x="86" y="501"/>
                  </a:cubicBezTo>
                  <a:cubicBezTo>
                    <a:pt x="26" y="354"/>
                    <a:pt x="0" y="206"/>
                    <a:pt x="77" y="78"/>
                  </a:cubicBezTo>
                  <a:cubicBezTo>
                    <a:pt x="117" y="12"/>
                    <a:pt x="166" y="0"/>
                    <a:pt x="215" y="13"/>
                  </a:cubicBezTo>
                  <a:lnTo>
                    <a:pt x="234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9448807" y="1917854"/>
            <a:ext cx="2318866" cy="2455760"/>
            <a:chOff x="8959026" y="2066160"/>
            <a:chExt cx="2198749" cy="2328552"/>
          </a:xfrm>
          <a:solidFill>
            <a:schemeClr val="accent4"/>
          </a:solidFill>
        </p:grpSpPr>
        <p:sp>
          <p:nvSpPr>
            <p:cNvPr id="37" name="Freeform 5"/>
            <p:cNvSpPr>
              <a:spLocks/>
            </p:cNvSpPr>
            <p:nvPr/>
          </p:nvSpPr>
          <p:spPr bwMode="auto">
            <a:xfrm>
              <a:off x="9593694" y="2066160"/>
              <a:ext cx="479049" cy="391559"/>
            </a:xfrm>
            <a:custGeom>
              <a:avLst/>
              <a:gdLst>
                <a:gd name="T0" fmla="*/ 442 w 501"/>
                <a:gd name="T1" fmla="*/ 374 h 409"/>
                <a:gd name="T2" fmla="*/ 168 w 501"/>
                <a:gd name="T3" fmla="*/ 264 h 409"/>
                <a:gd name="T4" fmla="*/ 0 w 501"/>
                <a:gd name="T5" fmla="*/ 7 h 409"/>
                <a:gd name="T6" fmla="*/ 451 w 501"/>
                <a:gd name="T7" fmla="*/ 171 h 409"/>
                <a:gd name="T8" fmla="*/ 463 w 501"/>
                <a:gd name="T9" fmla="*/ 357 h 409"/>
                <a:gd name="T10" fmla="*/ 442 w 501"/>
                <a:gd name="T11" fmla="*/ 374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1" h="409">
                  <a:moveTo>
                    <a:pt x="442" y="374"/>
                  </a:moveTo>
                  <a:cubicBezTo>
                    <a:pt x="324" y="409"/>
                    <a:pt x="212" y="382"/>
                    <a:pt x="168" y="264"/>
                  </a:cubicBezTo>
                  <a:cubicBezTo>
                    <a:pt x="122" y="144"/>
                    <a:pt x="81" y="59"/>
                    <a:pt x="0" y="7"/>
                  </a:cubicBezTo>
                  <a:cubicBezTo>
                    <a:pt x="181" y="0"/>
                    <a:pt x="347" y="28"/>
                    <a:pt x="451" y="171"/>
                  </a:cubicBezTo>
                  <a:cubicBezTo>
                    <a:pt x="501" y="243"/>
                    <a:pt x="495" y="305"/>
                    <a:pt x="463" y="357"/>
                  </a:cubicBezTo>
                  <a:lnTo>
                    <a:pt x="442" y="37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10239119" y="2172297"/>
              <a:ext cx="408052" cy="312673"/>
            </a:xfrm>
            <a:custGeom>
              <a:avLst/>
              <a:gdLst>
                <a:gd name="T0" fmla="*/ 36 w 427"/>
                <a:gd name="T1" fmla="*/ 265 h 327"/>
                <a:gd name="T2" fmla="*/ 268 w 427"/>
                <a:gd name="T3" fmla="*/ 221 h 327"/>
                <a:gd name="T4" fmla="*/ 427 w 427"/>
                <a:gd name="T5" fmla="*/ 29 h 327"/>
                <a:gd name="T6" fmla="*/ 99 w 427"/>
                <a:gd name="T7" fmla="*/ 80 h 327"/>
                <a:gd name="T8" fmla="*/ 25 w 427"/>
                <a:gd name="T9" fmla="*/ 246 h 327"/>
                <a:gd name="T10" fmla="*/ 36 w 427"/>
                <a:gd name="T11" fmla="*/ 265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7" h="327">
                  <a:moveTo>
                    <a:pt x="36" y="265"/>
                  </a:moveTo>
                  <a:cubicBezTo>
                    <a:pt x="115" y="327"/>
                    <a:pt x="213" y="322"/>
                    <a:pt x="268" y="221"/>
                  </a:cubicBezTo>
                  <a:cubicBezTo>
                    <a:pt x="308" y="145"/>
                    <a:pt x="348" y="77"/>
                    <a:pt x="427" y="29"/>
                  </a:cubicBezTo>
                  <a:cubicBezTo>
                    <a:pt x="305" y="0"/>
                    <a:pt x="194" y="8"/>
                    <a:pt x="99" y="80"/>
                  </a:cubicBezTo>
                  <a:cubicBezTo>
                    <a:pt x="99" y="80"/>
                    <a:pt x="0" y="141"/>
                    <a:pt x="25" y="246"/>
                  </a:cubicBezTo>
                  <a:lnTo>
                    <a:pt x="36" y="2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9340545" y="2355168"/>
              <a:ext cx="1450056" cy="2039544"/>
            </a:xfrm>
            <a:custGeom>
              <a:avLst/>
              <a:gdLst>
                <a:gd name="T0" fmla="*/ 243 w 1517"/>
                <a:gd name="T1" fmla="*/ 1096 h 2133"/>
                <a:gd name="T2" fmla="*/ 54 w 1517"/>
                <a:gd name="T3" fmla="*/ 868 h 2133"/>
                <a:gd name="T4" fmla="*/ 345 w 1517"/>
                <a:gd name="T5" fmla="*/ 1058 h 2133"/>
                <a:gd name="T6" fmla="*/ 521 w 1517"/>
                <a:gd name="T7" fmla="*/ 1132 h 2133"/>
                <a:gd name="T8" fmla="*/ 487 w 1517"/>
                <a:gd name="T9" fmla="*/ 1052 h 2133"/>
                <a:gd name="T10" fmla="*/ 442 w 1517"/>
                <a:gd name="T11" fmla="*/ 915 h 2133"/>
                <a:gd name="T12" fmla="*/ 0 w 1517"/>
                <a:gd name="T13" fmla="*/ 527 h 2133"/>
                <a:gd name="T14" fmla="*/ 422 w 1517"/>
                <a:gd name="T15" fmla="*/ 767 h 2133"/>
                <a:gd name="T16" fmla="*/ 439 w 1517"/>
                <a:gd name="T17" fmla="*/ 583 h 2133"/>
                <a:gd name="T18" fmla="*/ 274 w 1517"/>
                <a:gd name="T19" fmla="*/ 268 h 2133"/>
                <a:gd name="T20" fmla="*/ 465 w 1517"/>
                <a:gd name="T21" fmla="*/ 494 h 2133"/>
                <a:gd name="T22" fmla="*/ 562 w 1517"/>
                <a:gd name="T23" fmla="*/ 312 h 2133"/>
                <a:gd name="T24" fmla="*/ 533 w 1517"/>
                <a:gd name="T25" fmla="*/ 944 h 2133"/>
                <a:gd name="T26" fmla="*/ 748 w 1517"/>
                <a:gd name="T27" fmla="*/ 513 h 2133"/>
                <a:gd name="T28" fmla="*/ 647 w 1517"/>
                <a:gd name="T29" fmla="*/ 1177 h 2133"/>
                <a:gd name="T30" fmla="*/ 723 w 1517"/>
                <a:gd name="T31" fmla="*/ 1368 h 2133"/>
                <a:gd name="T32" fmla="*/ 894 w 1517"/>
                <a:gd name="T33" fmla="*/ 949 h 2133"/>
                <a:gd name="T34" fmla="*/ 672 w 1517"/>
                <a:gd name="T35" fmla="*/ 0 h 2133"/>
                <a:gd name="T36" fmla="*/ 859 w 1517"/>
                <a:gd name="T37" fmla="*/ 284 h 2133"/>
                <a:gd name="T38" fmla="*/ 1014 w 1517"/>
                <a:gd name="T39" fmla="*/ 21 h 2133"/>
                <a:gd name="T40" fmla="*/ 908 w 1517"/>
                <a:gd name="T41" fmla="*/ 399 h 2133"/>
                <a:gd name="T42" fmla="*/ 986 w 1517"/>
                <a:gd name="T43" fmla="*/ 893 h 2133"/>
                <a:gd name="T44" fmla="*/ 947 w 1517"/>
                <a:gd name="T45" fmla="*/ 1139 h 2133"/>
                <a:gd name="T46" fmla="*/ 1123 w 1517"/>
                <a:gd name="T47" fmla="*/ 297 h 2133"/>
                <a:gd name="T48" fmla="*/ 1147 w 1517"/>
                <a:gd name="T49" fmla="*/ 676 h 2133"/>
                <a:gd name="T50" fmla="*/ 1517 w 1517"/>
                <a:gd name="T51" fmla="*/ 551 h 2133"/>
                <a:gd name="T52" fmla="*/ 1141 w 1517"/>
                <a:gd name="T53" fmla="*/ 760 h 2133"/>
                <a:gd name="T54" fmla="*/ 1053 w 1517"/>
                <a:gd name="T55" fmla="*/ 1131 h 2133"/>
                <a:gd name="T56" fmla="*/ 1236 w 1517"/>
                <a:gd name="T57" fmla="*/ 1105 h 2133"/>
                <a:gd name="T58" fmla="*/ 1448 w 1517"/>
                <a:gd name="T59" fmla="*/ 831 h 2133"/>
                <a:gd name="T60" fmla="*/ 1299 w 1517"/>
                <a:gd name="T61" fmla="*/ 1117 h 2133"/>
                <a:gd name="T62" fmla="*/ 1500 w 1517"/>
                <a:gd name="T63" fmla="*/ 1218 h 2133"/>
                <a:gd name="T64" fmla="*/ 996 w 1517"/>
                <a:gd name="T65" fmla="*/ 1251 h 2133"/>
                <a:gd name="T66" fmla="*/ 929 w 1517"/>
                <a:gd name="T67" fmla="*/ 1357 h 2133"/>
                <a:gd name="T68" fmla="*/ 655 w 1517"/>
                <a:gd name="T69" fmla="*/ 2132 h 2133"/>
                <a:gd name="T70" fmla="*/ 389 w 1517"/>
                <a:gd name="T71" fmla="*/ 2133 h 2133"/>
                <a:gd name="T72" fmla="*/ 566 w 1517"/>
                <a:gd name="T73" fmla="*/ 1551 h 2133"/>
                <a:gd name="T74" fmla="*/ 587 w 1517"/>
                <a:gd name="T75" fmla="*/ 1364 h 2133"/>
                <a:gd name="T76" fmla="*/ 326 w 1517"/>
                <a:gd name="T77" fmla="*/ 1121 h 2133"/>
                <a:gd name="T78" fmla="*/ 323 w 1517"/>
                <a:gd name="T79" fmla="*/ 1121 h 2133"/>
                <a:gd name="T80" fmla="*/ 32 w 1517"/>
                <a:gd name="T81" fmla="*/ 1300 h 2133"/>
                <a:gd name="T82" fmla="*/ 243 w 1517"/>
                <a:gd name="T83" fmla="*/ 1096 h 2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17" h="2133">
                  <a:moveTo>
                    <a:pt x="243" y="1096"/>
                  </a:moveTo>
                  <a:cubicBezTo>
                    <a:pt x="146" y="1058"/>
                    <a:pt x="62" y="979"/>
                    <a:pt x="54" y="868"/>
                  </a:cubicBezTo>
                  <a:cubicBezTo>
                    <a:pt x="86" y="1046"/>
                    <a:pt x="244" y="1042"/>
                    <a:pt x="345" y="1058"/>
                  </a:cubicBezTo>
                  <a:cubicBezTo>
                    <a:pt x="427" y="1070"/>
                    <a:pt x="475" y="1090"/>
                    <a:pt x="521" y="1132"/>
                  </a:cubicBezTo>
                  <a:cubicBezTo>
                    <a:pt x="511" y="1107"/>
                    <a:pt x="500" y="1081"/>
                    <a:pt x="487" y="1052"/>
                  </a:cubicBezTo>
                  <a:cubicBezTo>
                    <a:pt x="468" y="1008"/>
                    <a:pt x="453" y="962"/>
                    <a:pt x="442" y="915"/>
                  </a:cubicBezTo>
                  <a:cubicBezTo>
                    <a:pt x="369" y="736"/>
                    <a:pt x="235" y="531"/>
                    <a:pt x="0" y="527"/>
                  </a:cubicBezTo>
                  <a:cubicBezTo>
                    <a:pt x="140" y="517"/>
                    <a:pt x="304" y="621"/>
                    <a:pt x="422" y="767"/>
                  </a:cubicBezTo>
                  <a:cubicBezTo>
                    <a:pt x="420" y="706"/>
                    <a:pt x="426" y="644"/>
                    <a:pt x="439" y="583"/>
                  </a:cubicBezTo>
                  <a:cubicBezTo>
                    <a:pt x="443" y="468"/>
                    <a:pt x="409" y="341"/>
                    <a:pt x="274" y="268"/>
                  </a:cubicBezTo>
                  <a:cubicBezTo>
                    <a:pt x="358" y="306"/>
                    <a:pt x="433" y="384"/>
                    <a:pt x="465" y="494"/>
                  </a:cubicBezTo>
                  <a:cubicBezTo>
                    <a:pt x="488" y="431"/>
                    <a:pt x="520" y="370"/>
                    <a:pt x="562" y="312"/>
                  </a:cubicBezTo>
                  <a:cubicBezTo>
                    <a:pt x="412" y="562"/>
                    <a:pt x="458" y="770"/>
                    <a:pt x="533" y="944"/>
                  </a:cubicBezTo>
                  <a:cubicBezTo>
                    <a:pt x="540" y="759"/>
                    <a:pt x="630" y="606"/>
                    <a:pt x="748" y="513"/>
                  </a:cubicBezTo>
                  <a:cubicBezTo>
                    <a:pt x="562" y="709"/>
                    <a:pt x="577" y="987"/>
                    <a:pt x="647" y="1177"/>
                  </a:cubicBezTo>
                  <a:cubicBezTo>
                    <a:pt x="687" y="1254"/>
                    <a:pt x="712" y="1307"/>
                    <a:pt x="723" y="1368"/>
                  </a:cubicBezTo>
                  <a:cubicBezTo>
                    <a:pt x="802" y="1219"/>
                    <a:pt x="871" y="1054"/>
                    <a:pt x="894" y="949"/>
                  </a:cubicBezTo>
                  <a:cubicBezTo>
                    <a:pt x="946" y="713"/>
                    <a:pt x="927" y="336"/>
                    <a:pt x="672" y="0"/>
                  </a:cubicBezTo>
                  <a:cubicBezTo>
                    <a:pt x="738" y="76"/>
                    <a:pt x="805" y="175"/>
                    <a:pt x="859" y="284"/>
                  </a:cubicBezTo>
                  <a:cubicBezTo>
                    <a:pt x="872" y="168"/>
                    <a:pt x="935" y="75"/>
                    <a:pt x="1014" y="21"/>
                  </a:cubicBezTo>
                  <a:cubicBezTo>
                    <a:pt x="879" y="127"/>
                    <a:pt x="877" y="278"/>
                    <a:pt x="908" y="399"/>
                  </a:cubicBezTo>
                  <a:cubicBezTo>
                    <a:pt x="968" y="553"/>
                    <a:pt x="1003" y="725"/>
                    <a:pt x="986" y="893"/>
                  </a:cubicBezTo>
                  <a:cubicBezTo>
                    <a:pt x="982" y="933"/>
                    <a:pt x="969" y="1057"/>
                    <a:pt x="947" y="1139"/>
                  </a:cubicBezTo>
                  <a:cubicBezTo>
                    <a:pt x="1083" y="947"/>
                    <a:pt x="1170" y="665"/>
                    <a:pt x="1123" y="297"/>
                  </a:cubicBezTo>
                  <a:cubicBezTo>
                    <a:pt x="1146" y="409"/>
                    <a:pt x="1154" y="538"/>
                    <a:pt x="1147" y="676"/>
                  </a:cubicBezTo>
                  <a:cubicBezTo>
                    <a:pt x="1253" y="558"/>
                    <a:pt x="1397" y="525"/>
                    <a:pt x="1517" y="551"/>
                  </a:cubicBezTo>
                  <a:cubicBezTo>
                    <a:pt x="1320" y="524"/>
                    <a:pt x="1198" y="640"/>
                    <a:pt x="1141" y="760"/>
                  </a:cubicBezTo>
                  <a:cubicBezTo>
                    <a:pt x="1125" y="887"/>
                    <a:pt x="1100" y="1011"/>
                    <a:pt x="1053" y="1131"/>
                  </a:cubicBezTo>
                  <a:cubicBezTo>
                    <a:pt x="1115" y="1108"/>
                    <a:pt x="1177" y="1101"/>
                    <a:pt x="1236" y="1105"/>
                  </a:cubicBezTo>
                  <a:cubicBezTo>
                    <a:pt x="1336" y="1065"/>
                    <a:pt x="1433" y="985"/>
                    <a:pt x="1448" y="831"/>
                  </a:cubicBezTo>
                  <a:cubicBezTo>
                    <a:pt x="1445" y="933"/>
                    <a:pt x="1395" y="1045"/>
                    <a:pt x="1299" y="1117"/>
                  </a:cubicBezTo>
                  <a:cubicBezTo>
                    <a:pt x="1371" y="1134"/>
                    <a:pt x="1442" y="1168"/>
                    <a:pt x="1500" y="1218"/>
                  </a:cubicBezTo>
                  <a:cubicBezTo>
                    <a:pt x="1270" y="1137"/>
                    <a:pt x="1113" y="1167"/>
                    <a:pt x="996" y="1251"/>
                  </a:cubicBezTo>
                  <a:cubicBezTo>
                    <a:pt x="976" y="1286"/>
                    <a:pt x="954" y="1325"/>
                    <a:pt x="929" y="1357"/>
                  </a:cubicBezTo>
                  <a:cubicBezTo>
                    <a:pt x="725" y="1640"/>
                    <a:pt x="611" y="1861"/>
                    <a:pt x="655" y="2132"/>
                  </a:cubicBezTo>
                  <a:cubicBezTo>
                    <a:pt x="389" y="2133"/>
                    <a:pt x="389" y="2133"/>
                    <a:pt x="389" y="2133"/>
                  </a:cubicBezTo>
                  <a:cubicBezTo>
                    <a:pt x="379" y="1934"/>
                    <a:pt x="437" y="1735"/>
                    <a:pt x="566" y="1551"/>
                  </a:cubicBezTo>
                  <a:cubicBezTo>
                    <a:pt x="585" y="1482"/>
                    <a:pt x="592" y="1424"/>
                    <a:pt x="587" y="1364"/>
                  </a:cubicBezTo>
                  <a:cubicBezTo>
                    <a:pt x="540" y="1242"/>
                    <a:pt x="476" y="1149"/>
                    <a:pt x="326" y="1121"/>
                  </a:cubicBezTo>
                  <a:cubicBezTo>
                    <a:pt x="323" y="1121"/>
                    <a:pt x="323" y="1121"/>
                    <a:pt x="323" y="1121"/>
                  </a:cubicBezTo>
                  <a:cubicBezTo>
                    <a:pt x="217" y="1123"/>
                    <a:pt x="99" y="1161"/>
                    <a:pt x="32" y="1300"/>
                  </a:cubicBezTo>
                  <a:cubicBezTo>
                    <a:pt x="67" y="1213"/>
                    <a:pt x="140" y="1133"/>
                    <a:pt x="243" y="109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0" name="Freeform 9"/>
            <p:cNvSpPr>
              <a:spLocks/>
            </p:cNvSpPr>
            <p:nvPr/>
          </p:nvSpPr>
          <p:spPr bwMode="auto">
            <a:xfrm>
              <a:off x="10718886" y="2778997"/>
              <a:ext cx="438889" cy="288291"/>
            </a:xfrm>
            <a:custGeom>
              <a:avLst/>
              <a:gdLst>
                <a:gd name="T0" fmla="*/ 0 w 459"/>
                <a:gd name="T1" fmla="*/ 113 h 302"/>
                <a:gd name="T2" fmla="*/ 197 w 459"/>
                <a:gd name="T3" fmla="*/ 278 h 302"/>
                <a:gd name="T4" fmla="*/ 459 w 459"/>
                <a:gd name="T5" fmla="*/ 277 h 302"/>
                <a:gd name="T6" fmla="*/ 189 w 459"/>
                <a:gd name="T7" fmla="*/ 36 h 302"/>
                <a:gd name="T8" fmla="*/ 12 w 459"/>
                <a:gd name="T9" fmla="*/ 85 h 302"/>
                <a:gd name="T10" fmla="*/ 12 w 459"/>
                <a:gd name="T11" fmla="*/ 85 h 302"/>
                <a:gd name="T12" fmla="*/ 12 w 459"/>
                <a:gd name="T13" fmla="*/ 85 h 302"/>
                <a:gd name="T14" fmla="*/ 7 w 459"/>
                <a:gd name="T15" fmla="*/ 91 h 302"/>
                <a:gd name="T16" fmla="*/ 9 w 459"/>
                <a:gd name="T17" fmla="*/ 91 h 302"/>
                <a:gd name="T18" fmla="*/ 0 w 459"/>
                <a:gd name="T19" fmla="*/ 113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9" h="302">
                  <a:moveTo>
                    <a:pt x="0" y="113"/>
                  </a:moveTo>
                  <a:cubicBezTo>
                    <a:pt x="7" y="226"/>
                    <a:pt x="79" y="302"/>
                    <a:pt x="197" y="278"/>
                  </a:cubicBezTo>
                  <a:cubicBezTo>
                    <a:pt x="285" y="260"/>
                    <a:pt x="367" y="245"/>
                    <a:pt x="459" y="277"/>
                  </a:cubicBezTo>
                  <a:cubicBezTo>
                    <a:pt x="397" y="155"/>
                    <a:pt x="309" y="65"/>
                    <a:pt x="189" y="36"/>
                  </a:cubicBezTo>
                  <a:cubicBezTo>
                    <a:pt x="189" y="36"/>
                    <a:pt x="78" y="0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0" y="87"/>
                    <a:pt x="9" y="89"/>
                    <a:pt x="7" y="91"/>
                  </a:cubicBezTo>
                  <a:cubicBezTo>
                    <a:pt x="8" y="91"/>
                    <a:pt x="8" y="91"/>
                    <a:pt x="9" y="91"/>
                  </a:cubicBezTo>
                  <a:lnTo>
                    <a:pt x="0" y="1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1" name="Freeform 11"/>
            <p:cNvSpPr>
              <a:spLocks/>
            </p:cNvSpPr>
            <p:nvPr/>
          </p:nvSpPr>
          <p:spPr bwMode="auto">
            <a:xfrm>
              <a:off x="10707411" y="3412948"/>
              <a:ext cx="346379" cy="484787"/>
            </a:xfrm>
            <a:custGeom>
              <a:avLst/>
              <a:gdLst>
                <a:gd name="T0" fmla="*/ 28 w 362"/>
                <a:gd name="T1" fmla="*/ 104 h 507"/>
                <a:gd name="T2" fmla="*/ 25 w 362"/>
                <a:gd name="T3" fmla="*/ 116 h 507"/>
                <a:gd name="T4" fmla="*/ 102 w 362"/>
                <a:gd name="T5" fmla="*/ 291 h 507"/>
                <a:gd name="T6" fmla="*/ 319 w 362"/>
                <a:gd name="T7" fmla="*/ 507 h 507"/>
                <a:gd name="T8" fmla="*/ 266 w 362"/>
                <a:gd name="T9" fmla="*/ 83 h 507"/>
                <a:gd name="T10" fmla="*/ 48 w 362"/>
                <a:gd name="T11" fmla="*/ 78 h 507"/>
                <a:gd name="T12" fmla="*/ 48 w 362"/>
                <a:gd name="T13" fmla="*/ 78 h 507"/>
                <a:gd name="T14" fmla="*/ 48 w 362"/>
                <a:gd name="T15" fmla="*/ 78 h 507"/>
                <a:gd name="T16" fmla="*/ 43 w 362"/>
                <a:gd name="T17" fmla="*/ 83 h 507"/>
                <a:gd name="T18" fmla="*/ 44 w 362"/>
                <a:gd name="T19" fmla="*/ 83 h 507"/>
                <a:gd name="T20" fmla="*/ 28 w 362"/>
                <a:gd name="T21" fmla="*/ 104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2" h="507">
                  <a:moveTo>
                    <a:pt x="28" y="104"/>
                  </a:moveTo>
                  <a:cubicBezTo>
                    <a:pt x="27" y="108"/>
                    <a:pt x="26" y="112"/>
                    <a:pt x="25" y="116"/>
                  </a:cubicBezTo>
                  <a:cubicBezTo>
                    <a:pt x="0" y="199"/>
                    <a:pt x="35" y="259"/>
                    <a:pt x="102" y="291"/>
                  </a:cubicBezTo>
                  <a:cubicBezTo>
                    <a:pt x="196" y="335"/>
                    <a:pt x="268" y="409"/>
                    <a:pt x="319" y="507"/>
                  </a:cubicBezTo>
                  <a:cubicBezTo>
                    <a:pt x="342" y="367"/>
                    <a:pt x="362" y="210"/>
                    <a:pt x="266" y="83"/>
                  </a:cubicBezTo>
                  <a:cubicBezTo>
                    <a:pt x="203" y="0"/>
                    <a:pt x="127" y="0"/>
                    <a:pt x="48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6" y="80"/>
                    <a:pt x="45" y="81"/>
                    <a:pt x="43" y="83"/>
                  </a:cubicBezTo>
                  <a:cubicBezTo>
                    <a:pt x="44" y="83"/>
                    <a:pt x="44" y="83"/>
                    <a:pt x="44" y="83"/>
                  </a:cubicBezTo>
                  <a:lnTo>
                    <a:pt x="28" y="10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2" name="Freeform 14"/>
            <p:cNvSpPr>
              <a:spLocks/>
            </p:cNvSpPr>
            <p:nvPr/>
          </p:nvSpPr>
          <p:spPr bwMode="auto">
            <a:xfrm>
              <a:off x="9308990" y="2477799"/>
              <a:ext cx="347096" cy="246696"/>
            </a:xfrm>
            <a:custGeom>
              <a:avLst/>
              <a:gdLst>
                <a:gd name="T0" fmla="*/ 355 w 363"/>
                <a:gd name="T1" fmla="*/ 179 h 258"/>
                <a:gd name="T2" fmla="*/ 161 w 363"/>
                <a:gd name="T3" fmla="*/ 186 h 258"/>
                <a:gd name="T4" fmla="*/ 0 w 363"/>
                <a:gd name="T5" fmla="*/ 58 h 258"/>
                <a:gd name="T6" fmla="*/ 274 w 363"/>
                <a:gd name="T7" fmla="*/ 41 h 258"/>
                <a:gd name="T8" fmla="*/ 362 w 363"/>
                <a:gd name="T9" fmla="*/ 163 h 258"/>
                <a:gd name="T10" fmla="*/ 355 w 363"/>
                <a:gd name="T11" fmla="*/ 179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3" h="258">
                  <a:moveTo>
                    <a:pt x="355" y="179"/>
                  </a:moveTo>
                  <a:cubicBezTo>
                    <a:pt x="299" y="248"/>
                    <a:pt x="219" y="258"/>
                    <a:pt x="161" y="186"/>
                  </a:cubicBezTo>
                  <a:cubicBezTo>
                    <a:pt x="115" y="131"/>
                    <a:pt x="70" y="80"/>
                    <a:pt x="0" y="58"/>
                  </a:cubicBezTo>
                  <a:cubicBezTo>
                    <a:pt x="92" y="13"/>
                    <a:pt x="185" y="0"/>
                    <a:pt x="274" y="41"/>
                  </a:cubicBezTo>
                  <a:cubicBezTo>
                    <a:pt x="274" y="41"/>
                    <a:pt x="363" y="74"/>
                    <a:pt x="362" y="163"/>
                  </a:cubicBezTo>
                  <a:lnTo>
                    <a:pt x="355" y="1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3" name="Freeform 15"/>
            <p:cNvSpPr>
              <a:spLocks/>
            </p:cNvSpPr>
            <p:nvPr/>
          </p:nvSpPr>
          <p:spPr bwMode="auto">
            <a:xfrm>
              <a:off x="8959026" y="2754615"/>
              <a:ext cx="483352" cy="301199"/>
            </a:xfrm>
            <a:custGeom>
              <a:avLst/>
              <a:gdLst>
                <a:gd name="T0" fmla="*/ 506 w 506"/>
                <a:gd name="T1" fmla="*/ 134 h 315"/>
                <a:gd name="T2" fmla="*/ 268 w 506"/>
                <a:gd name="T3" fmla="*/ 261 h 315"/>
                <a:gd name="T4" fmla="*/ 0 w 506"/>
                <a:gd name="T5" fmla="*/ 202 h 315"/>
                <a:gd name="T6" fmla="*/ 327 w 506"/>
                <a:gd name="T7" fmla="*/ 11 h 315"/>
                <a:gd name="T8" fmla="*/ 503 w 506"/>
                <a:gd name="T9" fmla="*/ 110 h 315"/>
                <a:gd name="T10" fmla="*/ 506 w 506"/>
                <a:gd name="T11" fmla="*/ 134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6" h="315">
                  <a:moveTo>
                    <a:pt x="506" y="134"/>
                  </a:moveTo>
                  <a:cubicBezTo>
                    <a:pt x="477" y="250"/>
                    <a:pt x="386" y="315"/>
                    <a:pt x="268" y="261"/>
                  </a:cubicBezTo>
                  <a:cubicBezTo>
                    <a:pt x="184" y="222"/>
                    <a:pt x="101" y="189"/>
                    <a:pt x="0" y="202"/>
                  </a:cubicBezTo>
                  <a:cubicBezTo>
                    <a:pt x="88" y="90"/>
                    <a:pt x="196" y="17"/>
                    <a:pt x="327" y="11"/>
                  </a:cubicBezTo>
                  <a:cubicBezTo>
                    <a:pt x="327" y="11"/>
                    <a:pt x="457" y="0"/>
                    <a:pt x="503" y="110"/>
                  </a:cubicBezTo>
                  <a:lnTo>
                    <a:pt x="506" y="1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44" name="Freeform 17"/>
            <p:cNvSpPr>
              <a:spLocks/>
            </p:cNvSpPr>
            <p:nvPr/>
          </p:nvSpPr>
          <p:spPr bwMode="auto">
            <a:xfrm>
              <a:off x="9195682" y="3516216"/>
              <a:ext cx="296896" cy="479049"/>
            </a:xfrm>
            <a:custGeom>
              <a:avLst/>
              <a:gdLst>
                <a:gd name="T0" fmla="*/ 234 w 310"/>
                <a:gd name="T1" fmla="*/ 23 h 501"/>
                <a:gd name="T2" fmla="*/ 232 w 310"/>
                <a:gd name="T3" fmla="*/ 284 h 501"/>
                <a:gd name="T4" fmla="*/ 86 w 310"/>
                <a:gd name="T5" fmla="*/ 501 h 501"/>
                <a:gd name="T6" fmla="*/ 77 w 310"/>
                <a:gd name="T7" fmla="*/ 78 h 501"/>
                <a:gd name="T8" fmla="*/ 215 w 310"/>
                <a:gd name="T9" fmla="*/ 13 h 501"/>
                <a:gd name="T10" fmla="*/ 234 w 310"/>
                <a:gd name="T11" fmla="*/ 23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0" h="501">
                  <a:moveTo>
                    <a:pt x="234" y="23"/>
                  </a:moveTo>
                  <a:cubicBezTo>
                    <a:pt x="295" y="110"/>
                    <a:pt x="310" y="210"/>
                    <a:pt x="232" y="284"/>
                  </a:cubicBezTo>
                  <a:cubicBezTo>
                    <a:pt x="156" y="359"/>
                    <a:pt x="102" y="417"/>
                    <a:pt x="86" y="501"/>
                  </a:cubicBezTo>
                  <a:cubicBezTo>
                    <a:pt x="26" y="354"/>
                    <a:pt x="0" y="206"/>
                    <a:pt x="77" y="78"/>
                  </a:cubicBezTo>
                  <a:cubicBezTo>
                    <a:pt x="117" y="12"/>
                    <a:pt x="166" y="0"/>
                    <a:pt x="215" y="13"/>
                  </a:cubicBezTo>
                  <a:lnTo>
                    <a:pt x="234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062500" y="4728588"/>
            <a:ext cx="2502589" cy="1170849"/>
            <a:chOff x="5408083" y="2933595"/>
            <a:chExt cx="2372955" cy="1110199"/>
          </a:xfrm>
        </p:grpSpPr>
        <p:sp>
          <p:nvSpPr>
            <p:cNvPr id="53" name="TextBox 52"/>
            <p:cNvSpPr txBox="1"/>
            <p:nvPr/>
          </p:nvSpPr>
          <p:spPr>
            <a:xfrm>
              <a:off x="6002284" y="2933595"/>
              <a:ext cx="1171105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Yellow Tree</a:t>
              </a: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3542195" y="4728588"/>
            <a:ext cx="2502589" cy="1170849"/>
            <a:chOff x="5408083" y="2933595"/>
            <a:chExt cx="2372955" cy="1110199"/>
          </a:xfrm>
        </p:grpSpPr>
        <p:sp>
          <p:nvSpPr>
            <p:cNvPr id="56" name="TextBox 55"/>
            <p:cNvSpPr txBox="1"/>
            <p:nvPr/>
          </p:nvSpPr>
          <p:spPr>
            <a:xfrm>
              <a:off x="6042168" y="2933595"/>
              <a:ext cx="1091337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Green Tree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6475436" y="4728588"/>
            <a:ext cx="2502589" cy="1170849"/>
            <a:chOff x="5408083" y="2933595"/>
            <a:chExt cx="2372955" cy="1110199"/>
          </a:xfrm>
        </p:grpSpPr>
        <p:sp>
          <p:nvSpPr>
            <p:cNvPr id="59" name="TextBox 58"/>
            <p:cNvSpPr txBox="1"/>
            <p:nvPr/>
          </p:nvSpPr>
          <p:spPr>
            <a:xfrm>
              <a:off x="6127287" y="2933595"/>
              <a:ext cx="921100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Red Tree</a:t>
              </a: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9118203" y="4728588"/>
            <a:ext cx="2502589" cy="1170849"/>
            <a:chOff x="5408083" y="2933595"/>
            <a:chExt cx="2372955" cy="1110199"/>
          </a:xfrm>
        </p:grpSpPr>
        <p:sp>
          <p:nvSpPr>
            <p:cNvPr id="62" name="TextBox 61"/>
            <p:cNvSpPr txBox="1"/>
            <p:nvPr/>
          </p:nvSpPr>
          <p:spPr>
            <a:xfrm>
              <a:off x="5852934" y="2933595"/>
              <a:ext cx="1469808" cy="333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Light Blue Tree</a:t>
              </a: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5408083" y="3217418"/>
              <a:ext cx="2372955" cy="8263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Lorem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is dolor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sita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slidera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power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adus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but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volup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dalam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cintakuan</a:t>
              </a:r>
              <a:endParaRPr lang="en-US" sz="1266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anande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inteman</a:t>
              </a:r>
              <a:r>
                <a:rPr lang="en-US" sz="1266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  <a:endParaRPr lang="en-US" sz="126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sp>
        <p:nvSpPr>
          <p:cNvPr id="64" name="矩形 63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9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15723234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8502898" y="4410885"/>
            <a:ext cx="1945238" cy="1535960"/>
            <a:chOff x="8134254" y="4182402"/>
            <a:chExt cx="1844475" cy="1456398"/>
          </a:xfrm>
        </p:grpSpPr>
        <p:grpSp>
          <p:nvGrpSpPr>
            <p:cNvPr id="21" name="Group 20"/>
            <p:cNvGrpSpPr/>
            <p:nvPr/>
          </p:nvGrpSpPr>
          <p:grpSpPr>
            <a:xfrm>
              <a:off x="8134254" y="4182402"/>
              <a:ext cx="1844475" cy="1456398"/>
              <a:chOff x="6007103" y="3441701"/>
              <a:chExt cx="1312863" cy="1036637"/>
            </a:xfrm>
            <a:solidFill>
              <a:srgbClr val="00BBD6"/>
            </a:solidFill>
          </p:grpSpPr>
          <p:sp>
            <p:nvSpPr>
              <p:cNvPr id="22" name="Rectangle 21"/>
              <p:cNvSpPr>
                <a:spLocks noChangeArrowheads="1"/>
              </p:cNvSpPr>
              <p:nvPr/>
            </p:nvSpPr>
            <p:spPr bwMode="auto">
              <a:xfrm>
                <a:off x="6007103" y="3449638"/>
                <a:ext cx="1312863" cy="10287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23" name="Freeform 12"/>
              <p:cNvSpPr>
                <a:spLocks/>
              </p:cNvSpPr>
              <p:nvPr/>
            </p:nvSpPr>
            <p:spPr bwMode="auto">
              <a:xfrm>
                <a:off x="6223004" y="3441701"/>
                <a:ext cx="192088" cy="128588"/>
              </a:xfrm>
              <a:custGeom>
                <a:avLst/>
                <a:gdLst>
                  <a:gd name="T0" fmla="*/ 0 w 121"/>
                  <a:gd name="T1" fmla="*/ 0 h 81"/>
                  <a:gd name="T2" fmla="*/ 0 w 121"/>
                  <a:gd name="T3" fmla="*/ 81 h 81"/>
                  <a:gd name="T4" fmla="*/ 121 w 121"/>
                  <a:gd name="T5" fmla="*/ 0 h 81"/>
                  <a:gd name="T6" fmla="*/ 0 w 121"/>
                  <a:gd name="T7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81">
                    <a:moveTo>
                      <a:pt x="0" y="0"/>
                    </a:moveTo>
                    <a:lnTo>
                      <a:pt x="0" y="81"/>
                    </a:lnTo>
                    <a:lnTo>
                      <a:pt x="12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44" name="Rectangle 43"/>
            <p:cNvSpPr/>
            <p:nvPr/>
          </p:nvSpPr>
          <p:spPr>
            <a:xfrm>
              <a:off x="8154513" y="4495535"/>
              <a:ext cx="1805371" cy="9338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Delorem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ipme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koler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sit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deniaos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anatus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daname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loverna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done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dimasa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quoslaandinam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sant</a:t>
              </a:r>
              <a:endParaRPr lang="en-US" sz="116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salm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ma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dolore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381911" y="4410885"/>
            <a:ext cx="1954646" cy="1535960"/>
            <a:chOff x="4226734" y="4182402"/>
            <a:chExt cx="1853396" cy="1456398"/>
          </a:xfrm>
        </p:grpSpPr>
        <p:grpSp>
          <p:nvGrpSpPr>
            <p:cNvPr id="18" name="Group 17"/>
            <p:cNvGrpSpPr/>
            <p:nvPr/>
          </p:nvGrpSpPr>
          <p:grpSpPr>
            <a:xfrm>
              <a:off x="4226734" y="4193553"/>
              <a:ext cx="1853396" cy="1445247"/>
              <a:chOff x="4226734" y="4193553"/>
              <a:chExt cx="1853396" cy="1445247"/>
            </a:xfrm>
          </p:grpSpPr>
          <p:sp>
            <p:nvSpPr>
              <p:cNvPr id="6" name="Rectangle 7"/>
              <p:cNvSpPr>
                <a:spLocks noChangeArrowheads="1"/>
              </p:cNvSpPr>
              <p:nvPr/>
            </p:nvSpPr>
            <p:spPr bwMode="auto">
              <a:xfrm>
                <a:off x="4226734" y="4193553"/>
                <a:ext cx="1853396" cy="144524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4241510" y="4495535"/>
                <a:ext cx="1827579" cy="9338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Delorem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ipme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koler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sit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deniaos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anatus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daname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loverna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done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dimasa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quoslaandinam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sant</a:t>
                </a:r>
                <a:endPara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salm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ma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dolore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.</a:t>
                </a:r>
              </a:p>
            </p:txBody>
          </p:sp>
        </p:grpSp>
        <p:sp>
          <p:nvSpPr>
            <p:cNvPr id="8" name="Freeform 10"/>
            <p:cNvSpPr>
              <a:spLocks/>
            </p:cNvSpPr>
            <p:nvPr/>
          </p:nvSpPr>
          <p:spPr bwMode="auto">
            <a:xfrm>
              <a:off x="4530057" y="4182402"/>
              <a:ext cx="269869" cy="180657"/>
            </a:xfrm>
            <a:custGeom>
              <a:avLst/>
              <a:gdLst>
                <a:gd name="T0" fmla="*/ 0 w 121"/>
                <a:gd name="T1" fmla="*/ 0 h 81"/>
                <a:gd name="T2" fmla="*/ 0 w 121"/>
                <a:gd name="T3" fmla="*/ 81 h 81"/>
                <a:gd name="T4" fmla="*/ 121 w 121"/>
                <a:gd name="T5" fmla="*/ 0 h 81"/>
                <a:gd name="T6" fmla="*/ 0 w 12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81">
                  <a:moveTo>
                    <a:pt x="0" y="0"/>
                  </a:moveTo>
                  <a:lnTo>
                    <a:pt x="0" y="81"/>
                  </a:lnTo>
                  <a:lnTo>
                    <a:pt x="1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49461" y="4410885"/>
            <a:ext cx="1940533" cy="1535960"/>
            <a:chOff x="6187185" y="4182402"/>
            <a:chExt cx="1840014" cy="1456398"/>
          </a:xfrm>
        </p:grpSpPr>
        <p:grpSp>
          <p:nvGrpSpPr>
            <p:cNvPr id="20" name="Group 19"/>
            <p:cNvGrpSpPr/>
            <p:nvPr/>
          </p:nvGrpSpPr>
          <p:grpSpPr>
            <a:xfrm>
              <a:off x="6187185" y="4193553"/>
              <a:ext cx="1840014" cy="1445247"/>
              <a:chOff x="6187185" y="4193553"/>
              <a:chExt cx="1840014" cy="1445247"/>
            </a:xfrm>
          </p:grpSpPr>
          <p:sp>
            <p:nvSpPr>
              <p:cNvPr id="3" name="Rectangle 8"/>
              <p:cNvSpPr>
                <a:spLocks noChangeArrowheads="1"/>
              </p:cNvSpPr>
              <p:nvPr/>
            </p:nvSpPr>
            <p:spPr bwMode="auto">
              <a:xfrm>
                <a:off x="6187185" y="4193553"/>
                <a:ext cx="1840014" cy="1445247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205154" y="4495535"/>
                <a:ext cx="1805371" cy="9338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Delorem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ipme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koler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sit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deniaos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anatus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daname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loverna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done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dimasa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quoslaandinam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sant</a:t>
                </a:r>
                <a:endPara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salm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 ma </a:t>
                </a:r>
                <a:r>
                  <a:rPr lang="en-US" sz="1160" err="1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dolore</a:t>
                </a:r>
                <a:r>
                  <a:rPr lang="en-US" sz="1160">
                    <a:solidFill>
                      <a:schemeClr val="bg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Open Sans" panose="020B0606030504020204" pitchFamily="34" charset="0"/>
                    <a:sym typeface="Times New Roman" panose="02020603050405020304" pitchFamily="18" charset="0"/>
                  </a:rPr>
                  <a:t>.</a:t>
                </a:r>
              </a:p>
            </p:txBody>
          </p:sp>
        </p:grpSp>
        <p:sp>
          <p:nvSpPr>
            <p:cNvPr id="9" name="Freeform 11"/>
            <p:cNvSpPr>
              <a:spLocks/>
            </p:cNvSpPr>
            <p:nvPr/>
          </p:nvSpPr>
          <p:spPr bwMode="auto">
            <a:xfrm>
              <a:off x="6483818" y="4182402"/>
              <a:ext cx="269869" cy="180657"/>
            </a:xfrm>
            <a:custGeom>
              <a:avLst/>
              <a:gdLst>
                <a:gd name="T0" fmla="*/ 0 w 121"/>
                <a:gd name="T1" fmla="*/ 0 h 81"/>
                <a:gd name="T2" fmla="*/ 0 w 121"/>
                <a:gd name="T3" fmla="*/ 81 h 81"/>
                <a:gd name="T4" fmla="*/ 121 w 121"/>
                <a:gd name="T5" fmla="*/ 0 h 81"/>
                <a:gd name="T6" fmla="*/ 0 w 121"/>
                <a:gd name="T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" h="81">
                  <a:moveTo>
                    <a:pt x="0" y="0"/>
                  </a:moveTo>
                  <a:lnTo>
                    <a:pt x="0" y="81"/>
                  </a:lnTo>
                  <a:lnTo>
                    <a:pt x="12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sp>
        <p:nvSpPr>
          <p:cNvPr id="10" name="Text Placeholder 2"/>
          <p:cNvSpPr txBox="1">
            <a:spLocks/>
          </p:cNvSpPr>
          <p:nvPr/>
        </p:nvSpPr>
        <p:spPr>
          <a:xfrm>
            <a:off x="2252911" y="3707290"/>
            <a:ext cx="1989214" cy="437502"/>
          </a:xfrm>
          <a:prstGeom prst="rect">
            <a:avLst/>
          </a:prstGeom>
          <a:noFill/>
        </p:spPr>
        <p:txBody>
          <a:bodyPr vert="horz" lIns="96435" tIns="48218" rIns="96435" bIns="48218" rtlCol="0" anchor="ctr">
            <a:noAutofit/>
          </a:bodyPr>
          <a:lstStyle>
            <a:defPPr>
              <a:defRPr lang="en-US"/>
            </a:defPPr>
            <a:lvl1pPr marL="0" algn="ctr" defTabSz="6858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7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List Your Offer</a:t>
            </a:r>
          </a:p>
        </p:txBody>
      </p:sp>
      <p:sp>
        <p:nvSpPr>
          <p:cNvPr id="11" name="Text Placeholder 2"/>
          <p:cNvSpPr txBox="1">
            <a:spLocks/>
          </p:cNvSpPr>
          <p:nvPr/>
        </p:nvSpPr>
        <p:spPr>
          <a:xfrm>
            <a:off x="4285473" y="3742863"/>
            <a:ext cx="1989214" cy="437502"/>
          </a:xfrm>
          <a:prstGeom prst="rect">
            <a:avLst/>
          </a:prstGeom>
          <a:noFill/>
        </p:spPr>
        <p:txBody>
          <a:bodyPr vert="horz" lIns="96435" tIns="48218" rIns="96435" bIns="48218" rtlCol="0" anchor="ctr">
            <a:noAutofit/>
          </a:bodyPr>
          <a:lstStyle>
            <a:defPPr>
              <a:defRPr lang="en-US"/>
            </a:defPPr>
            <a:lvl1pPr marL="0" algn="ctr" defTabSz="6858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7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Collect Data</a:t>
            </a:r>
          </a:p>
        </p:txBody>
      </p:sp>
      <p:sp>
        <p:nvSpPr>
          <p:cNvPr id="12" name="Text Placeholder 2"/>
          <p:cNvSpPr txBox="1">
            <a:spLocks/>
          </p:cNvSpPr>
          <p:nvPr/>
        </p:nvSpPr>
        <p:spPr>
          <a:xfrm>
            <a:off x="6336556" y="3770979"/>
            <a:ext cx="2204733" cy="437502"/>
          </a:xfrm>
          <a:prstGeom prst="rect">
            <a:avLst/>
          </a:prstGeom>
          <a:noFill/>
        </p:spPr>
        <p:txBody>
          <a:bodyPr vert="horz" lIns="96435" tIns="48218" rIns="96435" bIns="48218" rtlCol="0" anchor="ctr">
            <a:noAutofit/>
          </a:bodyPr>
          <a:lstStyle>
            <a:defPPr>
              <a:defRPr lang="en-US"/>
            </a:defPPr>
            <a:lvl1pPr marL="0" algn="ctr" defTabSz="6858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7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Compare Result</a:t>
            </a: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08113" y="3787561"/>
            <a:ext cx="1989214" cy="437502"/>
          </a:xfrm>
          <a:prstGeom prst="rect">
            <a:avLst/>
          </a:prstGeom>
          <a:noFill/>
        </p:spPr>
        <p:txBody>
          <a:bodyPr vert="horz" lIns="96435" tIns="48218" rIns="96435" bIns="48218" rtlCol="0" anchor="ctr">
            <a:noAutofit/>
          </a:bodyPr>
          <a:lstStyle>
            <a:defPPr>
              <a:defRPr lang="en-US"/>
            </a:defPPr>
            <a:lvl1pPr marL="0" algn="ctr" defTabSz="6858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76" b="1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rPr>
              <a:t>Implement Your Finding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296441" y="4410885"/>
            <a:ext cx="1975820" cy="1535960"/>
            <a:chOff x="2249291" y="4182402"/>
            <a:chExt cx="1873473" cy="1456398"/>
          </a:xfrm>
        </p:grpSpPr>
        <p:grpSp>
          <p:nvGrpSpPr>
            <p:cNvPr id="14" name="Group 13"/>
            <p:cNvGrpSpPr/>
            <p:nvPr/>
          </p:nvGrpSpPr>
          <p:grpSpPr>
            <a:xfrm>
              <a:off x="2255132" y="4182402"/>
              <a:ext cx="1864547" cy="1456398"/>
              <a:chOff x="1822452" y="3441701"/>
              <a:chExt cx="1327150" cy="1036637"/>
            </a:xfrm>
            <a:solidFill>
              <a:srgbClr val="FFC000"/>
            </a:solidFill>
          </p:grpSpPr>
          <p:sp>
            <p:nvSpPr>
              <p:cNvPr id="15" name="Rectangle 6"/>
              <p:cNvSpPr>
                <a:spLocks noChangeArrowheads="1"/>
              </p:cNvSpPr>
              <p:nvPr/>
            </p:nvSpPr>
            <p:spPr bwMode="auto">
              <a:xfrm>
                <a:off x="1822452" y="3449638"/>
                <a:ext cx="1327150" cy="10287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6" name="Freeform 9"/>
              <p:cNvSpPr>
                <a:spLocks/>
              </p:cNvSpPr>
              <p:nvPr/>
            </p:nvSpPr>
            <p:spPr bwMode="auto">
              <a:xfrm>
                <a:off x="2051051" y="3441701"/>
                <a:ext cx="192088" cy="128588"/>
              </a:xfrm>
              <a:custGeom>
                <a:avLst/>
                <a:gdLst>
                  <a:gd name="T0" fmla="*/ 0 w 121"/>
                  <a:gd name="T1" fmla="*/ 0 h 81"/>
                  <a:gd name="T2" fmla="*/ 0 w 121"/>
                  <a:gd name="T3" fmla="*/ 81 h 81"/>
                  <a:gd name="T4" fmla="*/ 121 w 121"/>
                  <a:gd name="T5" fmla="*/ 0 h 81"/>
                  <a:gd name="T6" fmla="*/ 0 w 121"/>
                  <a:gd name="T7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1" h="81">
                    <a:moveTo>
                      <a:pt x="0" y="0"/>
                    </a:moveTo>
                    <a:lnTo>
                      <a:pt x="0" y="81"/>
                    </a:lnTo>
                    <a:lnTo>
                      <a:pt x="121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41" name="Rectangle 40"/>
            <p:cNvSpPr/>
            <p:nvPr/>
          </p:nvSpPr>
          <p:spPr>
            <a:xfrm>
              <a:off x="2249291" y="4495535"/>
              <a:ext cx="1873473" cy="9338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Delorem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ipme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koler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sit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deniaos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anatus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daname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loverna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done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dimasa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quoslaandinam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sant</a:t>
              </a:r>
              <a:endParaRPr lang="en-US" sz="116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salm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ma </a:t>
              </a:r>
              <a:r>
                <a:rPr lang="en-US" sz="1160" err="1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dolore</a:t>
              </a:r>
              <a:r>
                <a:rPr lang="en-US" sz="1160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328474" y="1839973"/>
            <a:ext cx="1956999" cy="1712373"/>
            <a:chOff x="2279664" y="1744663"/>
            <a:chExt cx="1855627" cy="1623672"/>
          </a:xfrm>
        </p:grpSpPr>
        <p:sp>
          <p:nvSpPr>
            <p:cNvPr id="19" name="Freeform 13"/>
            <p:cNvSpPr>
              <a:spLocks/>
            </p:cNvSpPr>
            <p:nvPr/>
          </p:nvSpPr>
          <p:spPr bwMode="auto">
            <a:xfrm>
              <a:off x="2279664" y="1744663"/>
              <a:ext cx="1855627" cy="1623672"/>
            </a:xfrm>
            <a:custGeom>
              <a:avLst/>
              <a:gdLst>
                <a:gd name="T0" fmla="*/ 832 w 832"/>
                <a:gd name="T1" fmla="*/ 0 h 728"/>
                <a:gd name="T2" fmla="*/ 0 w 832"/>
                <a:gd name="T3" fmla="*/ 0 h 728"/>
                <a:gd name="T4" fmla="*/ 0 w 832"/>
                <a:gd name="T5" fmla="*/ 647 h 728"/>
                <a:gd name="T6" fmla="*/ 133 w 832"/>
                <a:gd name="T7" fmla="*/ 647 h 728"/>
                <a:gd name="T8" fmla="*/ 133 w 832"/>
                <a:gd name="T9" fmla="*/ 728 h 728"/>
                <a:gd name="T10" fmla="*/ 254 w 832"/>
                <a:gd name="T11" fmla="*/ 647 h 728"/>
                <a:gd name="T12" fmla="*/ 832 w 832"/>
                <a:gd name="T13" fmla="*/ 647 h 728"/>
                <a:gd name="T14" fmla="*/ 832 w 832"/>
                <a:gd name="T15" fmla="*/ 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2" h="728">
                  <a:moveTo>
                    <a:pt x="832" y="0"/>
                  </a:moveTo>
                  <a:lnTo>
                    <a:pt x="0" y="0"/>
                  </a:lnTo>
                  <a:lnTo>
                    <a:pt x="0" y="647"/>
                  </a:lnTo>
                  <a:lnTo>
                    <a:pt x="133" y="647"/>
                  </a:lnTo>
                  <a:lnTo>
                    <a:pt x="133" y="728"/>
                  </a:lnTo>
                  <a:lnTo>
                    <a:pt x="254" y="647"/>
                  </a:lnTo>
                  <a:lnTo>
                    <a:pt x="832" y="647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2882267" y="2096530"/>
              <a:ext cx="652652" cy="631867"/>
              <a:chOff x="2339975" y="3200401"/>
              <a:chExt cx="249238" cy="241301"/>
            </a:xfrm>
            <a:solidFill>
              <a:schemeClr val="bg1"/>
            </a:solidFill>
          </p:grpSpPr>
          <p:sp>
            <p:nvSpPr>
              <p:cNvPr id="31" name="Rectangle 18"/>
              <p:cNvSpPr>
                <a:spLocks noChangeArrowheads="1"/>
              </p:cNvSpPr>
              <p:nvPr/>
            </p:nvSpPr>
            <p:spPr bwMode="auto">
              <a:xfrm>
                <a:off x="2428875" y="3297238"/>
                <a:ext cx="28575" cy="25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33" name="Rectangle 19"/>
              <p:cNvSpPr>
                <a:spLocks noChangeArrowheads="1"/>
              </p:cNvSpPr>
              <p:nvPr/>
            </p:nvSpPr>
            <p:spPr bwMode="auto">
              <a:xfrm>
                <a:off x="2473325" y="3297238"/>
                <a:ext cx="28575" cy="25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34" name="Rectangle 20"/>
              <p:cNvSpPr>
                <a:spLocks noChangeArrowheads="1"/>
              </p:cNvSpPr>
              <p:nvPr/>
            </p:nvSpPr>
            <p:spPr bwMode="auto">
              <a:xfrm>
                <a:off x="2516188" y="3297238"/>
                <a:ext cx="28575" cy="25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0" name="Rectangle 21"/>
              <p:cNvSpPr>
                <a:spLocks noChangeArrowheads="1"/>
              </p:cNvSpPr>
              <p:nvPr/>
            </p:nvSpPr>
            <p:spPr bwMode="auto">
              <a:xfrm>
                <a:off x="2428875" y="3338513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5" name="Rectangle 22"/>
              <p:cNvSpPr>
                <a:spLocks noChangeArrowheads="1"/>
              </p:cNvSpPr>
              <p:nvPr/>
            </p:nvSpPr>
            <p:spPr bwMode="auto">
              <a:xfrm>
                <a:off x="2473325" y="3338513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6" name="Rectangle 23"/>
              <p:cNvSpPr>
                <a:spLocks noChangeArrowheads="1"/>
              </p:cNvSpPr>
              <p:nvPr/>
            </p:nvSpPr>
            <p:spPr bwMode="auto">
              <a:xfrm>
                <a:off x="2516188" y="3338513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7" name="Rectangle 24"/>
              <p:cNvSpPr>
                <a:spLocks noChangeArrowheads="1"/>
              </p:cNvSpPr>
              <p:nvPr/>
            </p:nvSpPr>
            <p:spPr bwMode="auto">
              <a:xfrm>
                <a:off x="2428875" y="3378201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8" name="Rectangle 25"/>
              <p:cNvSpPr>
                <a:spLocks noChangeArrowheads="1"/>
              </p:cNvSpPr>
              <p:nvPr/>
            </p:nvSpPr>
            <p:spPr bwMode="auto">
              <a:xfrm>
                <a:off x="2386013" y="3338513"/>
                <a:ext cx="25400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9" name="Rectangle 26"/>
              <p:cNvSpPr>
                <a:spLocks noChangeArrowheads="1"/>
              </p:cNvSpPr>
              <p:nvPr/>
            </p:nvSpPr>
            <p:spPr bwMode="auto">
              <a:xfrm>
                <a:off x="2386013" y="3378201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0" name="Rectangle 27"/>
              <p:cNvSpPr>
                <a:spLocks noChangeArrowheads="1"/>
              </p:cNvSpPr>
              <p:nvPr/>
            </p:nvSpPr>
            <p:spPr bwMode="auto">
              <a:xfrm>
                <a:off x="2473325" y="3378201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1" name="Rectangle 28"/>
              <p:cNvSpPr>
                <a:spLocks noChangeArrowheads="1"/>
              </p:cNvSpPr>
              <p:nvPr/>
            </p:nvSpPr>
            <p:spPr bwMode="auto">
              <a:xfrm>
                <a:off x="2516188" y="3378201"/>
                <a:ext cx="28575" cy="238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2" name="Freeform 29"/>
              <p:cNvSpPr>
                <a:spLocks noEditPoints="1"/>
              </p:cNvSpPr>
              <p:nvPr/>
            </p:nvSpPr>
            <p:spPr bwMode="auto">
              <a:xfrm>
                <a:off x="2339975" y="3217864"/>
                <a:ext cx="249238" cy="223838"/>
              </a:xfrm>
              <a:custGeom>
                <a:avLst/>
                <a:gdLst>
                  <a:gd name="T0" fmla="*/ 157 w 157"/>
                  <a:gd name="T1" fmla="*/ 0 h 141"/>
                  <a:gd name="T2" fmla="*/ 135 w 157"/>
                  <a:gd name="T3" fmla="*/ 0 h 141"/>
                  <a:gd name="T4" fmla="*/ 135 w 157"/>
                  <a:gd name="T5" fmla="*/ 15 h 141"/>
                  <a:gd name="T6" fmla="*/ 114 w 157"/>
                  <a:gd name="T7" fmla="*/ 15 h 141"/>
                  <a:gd name="T8" fmla="*/ 114 w 157"/>
                  <a:gd name="T9" fmla="*/ 0 h 141"/>
                  <a:gd name="T10" fmla="*/ 47 w 157"/>
                  <a:gd name="T11" fmla="*/ 0 h 141"/>
                  <a:gd name="T12" fmla="*/ 47 w 157"/>
                  <a:gd name="T13" fmla="*/ 15 h 141"/>
                  <a:gd name="T14" fmla="*/ 25 w 157"/>
                  <a:gd name="T15" fmla="*/ 15 h 141"/>
                  <a:gd name="T16" fmla="*/ 25 w 157"/>
                  <a:gd name="T17" fmla="*/ 0 h 141"/>
                  <a:gd name="T18" fmla="*/ 0 w 157"/>
                  <a:gd name="T19" fmla="*/ 0 h 141"/>
                  <a:gd name="T20" fmla="*/ 0 w 157"/>
                  <a:gd name="T21" fmla="*/ 141 h 141"/>
                  <a:gd name="T22" fmla="*/ 12 w 157"/>
                  <a:gd name="T23" fmla="*/ 141 h 141"/>
                  <a:gd name="T24" fmla="*/ 146 w 157"/>
                  <a:gd name="T25" fmla="*/ 141 h 141"/>
                  <a:gd name="T26" fmla="*/ 157 w 157"/>
                  <a:gd name="T27" fmla="*/ 141 h 141"/>
                  <a:gd name="T28" fmla="*/ 157 w 157"/>
                  <a:gd name="T29" fmla="*/ 0 h 141"/>
                  <a:gd name="T30" fmla="*/ 146 w 157"/>
                  <a:gd name="T31" fmla="*/ 129 h 141"/>
                  <a:gd name="T32" fmla="*/ 12 w 157"/>
                  <a:gd name="T33" fmla="*/ 129 h 141"/>
                  <a:gd name="T34" fmla="*/ 12 w 157"/>
                  <a:gd name="T35" fmla="*/ 40 h 141"/>
                  <a:gd name="T36" fmla="*/ 146 w 157"/>
                  <a:gd name="T37" fmla="*/ 40 h 141"/>
                  <a:gd name="T38" fmla="*/ 146 w 157"/>
                  <a:gd name="T39" fmla="*/ 129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7" h="141">
                    <a:moveTo>
                      <a:pt x="157" y="0"/>
                    </a:moveTo>
                    <a:lnTo>
                      <a:pt x="135" y="0"/>
                    </a:lnTo>
                    <a:lnTo>
                      <a:pt x="135" y="15"/>
                    </a:lnTo>
                    <a:lnTo>
                      <a:pt x="114" y="15"/>
                    </a:lnTo>
                    <a:lnTo>
                      <a:pt x="114" y="0"/>
                    </a:lnTo>
                    <a:lnTo>
                      <a:pt x="47" y="0"/>
                    </a:lnTo>
                    <a:lnTo>
                      <a:pt x="47" y="15"/>
                    </a:lnTo>
                    <a:lnTo>
                      <a:pt x="25" y="15"/>
                    </a:lnTo>
                    <a:lnTo>
                      <a:pt x="25" y="0"/>
                    </a:lnTo>
                    <a:lnTo>
                      <a:pt x="0" y="0"/>
                    </a:lnTo>
                    <a:lnTo>
                      <a:pt x="0" y="141"/>
                    </a:lnTo>
                    <a:lnTo>
                      <a:pt x="12" y="141"/>
                    </a:lnTo>
                    <a:lnTo>
                      <a:pt x="146" y="141"/>
                    </a:lnTo>
                    <a:lnTo>
                      <a:pt x="157" y="141"/>
                    </a:lnTo>
                    <a:lnTo>
                      <a:pt x="157" y="0"/>
                    </a:lnTo>
                    <a:close/>
                    <a:moveTo>
                      <a:pt x="146" y="129"/>
                    </a:moveTo>
                    <a:lnTo>
                      <a:pt x="12" y="129"/>
                    </a:lnTo>
                    <a:lnTo>
                      <a:pt x="12" y="40"/>
                    </a:lnTo>
                    <a:lnTo>
                      <a:pt x="146" y="40"/>
                    </a:lnTo>
                    <a:lnTo>
                      <a:pt x="146" y="1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3" name="Rectangle 30"/>
              <p:cNvSpPr>
                <a:spLocks noChangeArrowheads="1"/>
              </p:cNvSpPr>
              <p:nvPr/>
            </p:nvSpPr>
            <p:spPr bwMode="auto">
              <a:xfrm>
                <a:off x="2387600" y="3200401"/>
                <a:ext cx="20638" cy="349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4" name="Rectangle 31"/>
              <p:cNvSpPr>
                <a:spLocks noChangeArrowheads="1"/>
              </p:cNvSpPr>
              <p:nvPr/>
            </p:nvSpPr>
            <p:spPr bwMode="auto">
              <a:xfrm>
                <a:off x="2525713" y="3200401"/>
                <a:ext cx="23813" cy="349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4381911" y="1839973"/>
            <a:ext cx="1954646" cy="1712373"/>
            <a:chOff x="4226734" y="1744663"/>
            <a:chExt cx="1853396" cy="1623672"/>
          </a:xfrm>
        </p:grpSpPr>
        <p:sp>
          <p:nvSpPr>
            <p:cNvPr id="26" name="Freeform 14"/>
            <p:cNvSpPr>
              <a:spLocks/>
            </p:cNvSpPr>
            <p:nvPr/>
          </p:nvSpPr>
          <p:spPr bwMode="auto">
            <a:xfrm>
              <a:off x="4226734" y="1744663"/>
              <a:ext cx="1853396" cy="1623672"/>
            </a:xfrm>
            <a:custGeom>
              <a:avLst/>
              <a:gdLst>
                <a:gd name="T0" fmla="*/ 831 w 831"/>
                <a:gd name="T1" fmla="*/ 0 h 728"/>
                <a:gd name="T2" fmla="*/ 0 w 831"/>
                <a:gd name="T3" fmla="*/ 0 h 728"/>
                <a:gd name="T4" fmla="*/ 0 w 831"/>
                <a:gd name="T5" fmla="*/ 647 h 728"/>
                <a:gd name="T6" fmla="*/ 132 w 831"/>
                <a:gd name="T7" fmla="*/ 647 h 728"/>
                <a:gd name="T8" fmla="*/ 132 w 831"/>
                <a:gd name="T9" fmla="*/ 728 h 728"/>
                <a:gd name="T10" fmla="*/ 254 w 831"/>
                <a:gd name="T11" fmla="*/ 647 h 728"/>
                <a:gd name="T12" fmla="*/ 831 w 831"/>
                <a:gd name="T13" fmla="*/ 647 h 728"/>
                <a:gd name="T14" fmla="*/ 831 w 831"/>
                <a:gd name="T15" fmla="*/ 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1" h="728">
                  <a:moveTo>
                    <a:pt x="831" y="0"/>
                  </a:moveTo>
                  <a:lnTo>
                    <a:pt x="0" y="0"/>
                  </a:lnTo>
                  <a:lnTo>
                    <a:pt x="0" y="647"/>
                  </a:lnTo>
                  <a:lnTo>
                    <a:pt x="132" y="647"/>
                  </a:lnTo>
                  <a:lnTo>
                    <a:pt x="132" y="728"/>
                  </a:lnTo>
                  <a:lnTo>
                    <a:pt x="254" y="647"/>
                  </a:lnTo>
                  <a:lnTo>
                    <a:pt x="831" y="647"/>
                  </a:lnTo>
                  <a:lnTo>
                    <a:pt x="8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grpSp>
          <p:nvGrpSpPr>
            <p:cNvPr id="55" name="Group 534"/>
            <p:cNvGrpSpPr/>
            <p:nvPr/>
          </p:nvGrpSpPr>
          <p:grpSpPr>
            <a:xfrm>
              <a:off x="4892136" y="2049693"/>
              <a:ext cx="522591" cy="733849"/>
              <a:chOff x="0" y="0"/>
              <a:chExt cx="466806" cy="655510"/>
            </a:xfrm>
          </p:grpSpPr>
          <p:sp>
            <p:nvSpPr>
              <p:cNvPr id="56" name="Shape 532"/>
              <p:cNvSpPr/>
              <p:nvPr/>
            </p:nvSpPr>
            <p:spPr>
              <a:xfrm>
                <a:off x="0" y="55316"/>
                <a:ext cx="466807" cy="6001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441" y="0"/>
                    </a:moveTo>
                    <a:lnTo>
                      <a:pt x="17589" y="3600"/>
                    </a:lnTo>
                    <a:lnTo>
                      <a:pt x="4011" y="3600"/>
                    </a:lnTo>
                    <a:lnTo>
                      <a:pt x="2159" y="0"/>
                    </a:lnTo>
                    <a:cubicBezTo>
                      <a:pt x="972" y="0"/>
                      <a:pt x="0" y="756"/>
                      <a:pt x="0" y="1679"/>
                    </a:cubicBezTo>
                    <a:lnTo>
                      <a:pt x="0" y="19921"/>
                    </a:lnTo>
                    <a:cubicBezTo>
                      <a:pt x="0" y="20844"/>
                      <a:pt x="972" y="21600"/>
                      <a:pt x="2159" y="21600"/>
                    </a:cubicBezTo>
                    <a:lnTo>
                      <a:pt x="19441" y="21600"/>
                    </a:lnTo>
                    <a:cubicBezTo>
                      <a:pt x="20628" y="21600"/>
                      <a:pt x="21600" y="20844"/>
                      <a:pt x="21600" y="19921"/>
                    </a:cubicBezTo>
                    <a:lnTo>
                      <a:pt x="21600" y="1679"/>
                    </a:lnTo>
                    <a:cubicBezTo>
                      <a:pt x="21600" y="756"/>
                      <a:pt x="20628" y="0"/>
                      <a:pt x="194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0181" tIns="40181" rIns="40181" bIns="40181" numCol="1" anchor="ctr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7" name="Shape 533"/>
              <p:cNvSpPr/>
              <p:nvPr/>
            </p:nvSpPr>
            <p:spPr>
              <a:xfrm>
                <a:off x="82231" y="0"/>
                <a:ext cx="300096" cy="1333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441" y="21600"/>
                    </a:moveTo>
                    <a:lnTo>
                      <a:pt x="21600" y="10800"/>
                    </a:lnTo>
                    <a:lnTo>
                      <a:pt x="16369" y="10800"/>
                    </a:lnTo>
                    <a:lnTo>
                      <a:pt x="14641" y="0"/>
                    </a:lnTo>
                    <a:lnTo>
                      <a:pt x="6959" y="0"/>
                    </a:lnTo>
                    <a:lnTo>
                      <a:pt x="5231" y="10800"/>
                    </a:lnTo>
                    <a:lnTo>
                      <a:pt x="0" y="10800"/>
                    </a:lnTo>
                    <a:lnTo>
                      <a:pt x="2159" y="21600"/>
                    </a:lnTo>
                    <a:cubicBezTo>
                      <a:pt x="2159" y="21600"/>
                      <a:pt x="19441" y="21600"/>
                      <a:pt x="19441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0181" tIns="40181" rIns="40181" bIns="40181" numCol="1" anchor="ctr">
                <a:noAutofit/>
              </a:bodyPr>
              <a:lstStyle/>
              <a:p>
                <a:pPr lvl="0" algn="l">
                  <a:defRPr sz="3100" b="1">
                    <a:latin typeface="Kontrapunkt Bob Bold"/>
                    <a:ea typeface="Kontrapunkt Bob Bold"/>
                    <a:cs typeface="Kontrapunkt Bob Bold"/>
                    <a:sym typeface="Kontrapunkt Bob Bold"/>
                  </a:defRPr>
                </a:pPr>
                <a:endParaRPr sz="3269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4" name="Group 3"/>
          <p:cNvGrpSpPr/>
          <p:nvPr/>
        </p:nvGrpSpPr>
        <p:grpSpPr>
          <a:xfrm>
            <a:off x="6432991" y="1839976"/>
            <a:ext cx="1956998" cy="1712374"/>
            <a:chOff x="6171569" y="1744665"/>
            <a:chExt cx="1855626" cy="1623673"/>
          </a:xfrm>
        </p:grpSpPr>
        <p:sp>
          <p:nvSpPr>
            <p:cNvPr id="32" name="Freeform 15"/>
            <p:cNvSpPr>
              <a:spLocks/>
            </p:cNvSpPr>
            <p:nvPr/>
          </p:nvSpPr>
          <p:spPr bwMode="auto">
            <a:xfrm>
              <a:off x="6171569" y="1744665"/>
              <a:ext cx="1855626" cy="1623673"/>
            </a:xfrm>
            <a:custGeom>
              <a:avLst/>
              <a:gdLst>
                <a:gd name="T0" fmla="*/ 832 w 832"/>
                <a:gd name="T1" fmla="*/ 0 h 728"/>
                <a:gd name="T2" fmla="*/ 0 w 832"/>
                <a:gd name="T3" fmla="*/ 0 h 728"/>
                <a:gd name="T4" fmla="*/ 0 w 832"/>
                <a:gd name="T5" fmla="*/ 647 h 728"/>
                <a:gd name="T6" fmla="*/ 132 w 832"/>
                <a:gd name="T7" fmla="*/ 647 h 728"/>
                <a:gd name="T8" fmla="*/ 132 w 832"/>
                <a:gd name="T9" fmla="*/ 728 h 728"/>
                <a:gd name="T10" fmla="*/ 257 w 832"/>
                <a:gd name="T11" fmla="*/ 647 h 728"/>
                <a:gd name="T12" fmla="*/ 832 w 832"/>
                <a:gd name="T13" fmla="*/ 647 h 728"/>
                <a:gd name="T14" fmla="*/ 832 w 832"/>
                <a:gd name="T15" fmla="*/ 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2" h="728">
                  <a:moveTo>
                    <a:pt x="832" y="0"/>
                  </a:moveTo>
                  <a:lnTo>
                    <a:pt x="0" y="0"/>
                  </a:lnTo>
                  <a:lnTo>
                    <a:pt x="0" y="647"/>
                  </a:lnTo>
                  <a:lnTo>
                    <a:pt x="132" y="647"/>
                  </a:lnTo>
                  <a:lnTo>
                    <a:pt x="132" y="728"/>
                  </a:lnTo>
                  <a:lnTo>
                    <a:pt x="257" y="647"/>
                  </a:lnTo>
                  <a:lnTo>
                    <a:pt x="832" y="647"/>
                  </a:lnTo>
                  <a:lnTo>
                    <a:pt x="8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8" name="Shape 731"/>
            <p:cNvSpPr/>
            <p:nvPr/>
          </p:nvSpPr>
          <p:spPr>
            <a:xfrm>
              <a:off x="6872257" y="2124355"/>
              <a:ext cx="510403" cy="6416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9" y="0"/>
                  </a:moveTo>
                  <a:cubicBezTo>
                    <a:pt x="4836" y="0"/>
                    <a:pt x="0" y="1447"/>
                    <a:pt x="0" y="3231"/>
                  </a:cubicBezTo>
                  <a:lnTo>
                    <a:pt x="0" y="4776"/>
                  </a:lnTo>
                  <a:cubicBezTo>
                    <a:pt x="0" y="6669"/>
                    <a:pt x="4836" y="8203"/>
                    <a:pt x="10799" y="8203"/>
                  </a:cubicBezTo>
                  <a:cubicBezTo>
                    <a:pt x="16764" y="8203"/>
                    <a:pt x="21600" y="6669"/>
                    <a:pt x="21600" y="4776"/>
                  </a:cubicBezTo>
                  <a:lnTo>
                    <a:pt x="21600" y="3231"/>
                  </a:lnTo>
                  <a:cubicBezTo>
                    <a:pt x="21600" y="1447"/>
                    <a:pt x="16764" y="0"/>
                    <a:pt x="10799" y="0"/>
                  </a:cubicBezTo>
                  <a:close/>
                  <a:moveTo>
                    <a:pt x="21195" y="8008"/>
                  </a:moveTo>
                  <a:cubicBezTo>
                    <a:pt x="19915" y="9488"/>
                    <a:pt x="15746" y="10572"/>
                    <a:pt x="10799" y="10572"/>
                  </a:cubicBezTo>
                  <a:cubicBezTo>
                    <a:pt x="5856" y="10572"/>
                    <a:pt x="1685" y="9488"/>
                    <a:pt x="405" y="8008"/>
                  </a:cubicBezTo>
                  <a:cubicBezTo>
                    <a:pt x="141" y="7702"/>
                    <a:pt x="0" y="7868"/>
                    <a:pt x="0" y="8007"/>
                  </a:cubicBezTo>
                  <a:cubicBezTo>
                    <a:pt x="0" y="8144"/>
                    <a:pt x="0" y="10898"/>
                    <a:pt x="0" y="10898"/>
                  </a:cubicBezTo>
                  <a:cubicBezTo>
                    <a:pt x="0" y="13061"/>
                    <a:pt x="4836" y="14814"/>
                    <a:pt x="10799" y="14814"/>
                  </a:cubicBezTo>
                  <a:cubicBezTo>
                    <a:pt x="16764" y="14814"/>
                    <a:pt x="21600" y="13061"/>
                    <a:pt x="21600" y="10898"/>
                  </a:cubicBezTo>
                  <a:cubicBezTo>
                    <a:pt x="21600" y="10898"/>
                    <a:pt x="21600" y="8144"/>
                    <a:pt x="21600" y="8007"/>
                  </a:cubicBezTo>
                  <a:cubicBezTo>
                    <a:pt x="21600" y="7868"/>
                    <a:pt x="21459" y="7702"/>
                    <a:pt x="21195" y="8008"/>
                  </a:cubicBezTo>
                  <a:close/>
                  <a:moveTo>
                    <a:pt x="21176" y="14285"/>
                  </a:moveTo>
                  <a:cubicBezTo>
                    <a:pt x="19876" y="15959"/>
                    <a:pt x="15722" y="17184"/>
                    <a:pt x="10799" y="17184"/>
                  </a:cubicBezTo>
                  <a:cubicBezTo>
                    <a:pt x="5878" y="17184"/>
                    <a:pt x="1724" y="15959"/>
                    <a:pt x="424" y="14285"/>
                  </a:cubicBezTo>
                  <a:cubicBezTo>
                    <a:pt x="147" y="13932"/>
                    <a:pt x="0" y="14121"/>
                    <a:pt x="0" y="14297"/>
                  </a:cubicBezTo>
                  <a:cubicBezTo>
                    <a:pt x="0" y="14472"/>
                    <a:pt x="0" y="16754"/>
                    <a:pt x="0" y="16754"/>
                  </a:cubicBezTo>
                  <a:cubicBezTo>
                    <a:pt x="0" y="19133"/>
                    <a:pt x="4836" y="21600"/>
                    <a:pt x="10799" y="21600"/>
                  </a:cubicBezTo>
                  <a:cubicBezTo>
                    <a:pt x="16764" y="21600"/>
                    <a:pt x="21600" y="19133"/>
                    <a:pt x="21600" y="16754"/>
                  </a:cubicBezTo>
                  <a:cubicBezTo>
                    <a:pt x="21600" y="16754"/>
                    <a:pt x="21600" y="14472"/>
                    <a:pt x="21600" y="14297"/>
                  </a:cubicBezTo>
                  <a:cubicBezTo>
                    <a:pt x="21600" y="14121"/>
                    <a:pt x="21453" y="13932"/>
                    <a:pt x="21176" y="1428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3269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484082" y="1839973"/>
            <a:ext cx="1964055" cy="1712373"/>
            <a:chOff x="8116413" y="1744663"/>
            <a:chExt cx="1862317" cy="1623672"/>
          </a:xfrm>
        </p:grpSpPr>
        <p:sp>
          <p:nvSpPr>
            <p:cNvPr id="29" name="Freeform 16"/>
            <p:cNvSpPr>
              <a:spLocks/>
            </p:cNvSpPr>
            <p:nvPr/>
          </p:nvSpPr>
          <p:spPr bwMode="auto">
            <a:xfrm>
              <a:off x="8116413" y="1744663"/>
              <a:ext cx="1862317" cy="1623672"/>
            </a:xfrm>
            <a:custGeom>
              <a:avLst/>
              <a:gdLst>
                <a:gd name="T0" fmla="*/ 835 w 835"/>
                <a:gd name="T1" fmla="*/ 0 h 728"/>
                <a:gd name="T2" fmla="*/ 0 w 835"/>
                <a:gd name="T3" fmla="*/ 0 h 728"/>
                <a:gd name="T4" fmla="*/ 0 w 835"/>
                <a:gd name="T5" fmla="*/ 647 h 728"/>
                <a:gd name="T6" fmla="*/ 133 w 835"/>
                <a:gd name="T7" fmla="*/ 647 h 728"/>
                <a:gd name="T8" fmla="*/ 133 w 835"/>
                <a:gd name="T9" fmla="*/ 728 h 728"/>
                <a:gd name="T10" fmla="*/ 258 w 835"/>
                <a:gd name="T11" fmla="*/ 647 h 728"/>
                <a:gd name="T12" fmla="*/ 835 w 835"/>
                <a:gd name="T13" fmla="*/ 647 h 728"/>
                <a:gd name="T14" fmla="*/ 835 w 835"/>
                <a:gd name="T15" fmla="*/ 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5" h="728">
                  <a:moveTo>
                    <a:pt x="835" y="0"/>
                  </a:moveTo>
                  <a:lnTo>
                    <a:pt x="0" y="0"/>
                  </a:lnTo>
                  <a:lnTo>
                    <a:pt x="0" y="647"/>
                  </a:lnTo>
                  <a:lnTo>
                    <a:pt x="133" y="647"/>
                  </a:lnTo>
                  <a:lnTo>
                    <a:pt x="133" y="728"/>
                  </a:lnTo>
                  <a:lnTo>
                    <a:pt x="258" y="647"/>
                  </a:lnTo>
                  <a:lnTo>
                    <a:pt x="835" y="647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9" name="Shape 722"/>
            <p:cNvSpPr/>
            <p:nvPr/>
          </p:nvSpPr>
          <p:spPr>
            <a:xfrm>
              <a:off x="8640092" y="2121396"/>
              <a:ext cx="805745" cy="6445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43" y="10800"/>
                  </a:moveTo>
                  <a:cubicBezTo>
                    <a:pt x="17065" y="10800"/>
                    <a:pt x="16800" y="11898"/>
                    <a:pt x="16709" y="12419"/>
                  </a:cubicBezTo>
                  <a:cubicBezTo>
                    <a:pt x="16115" y="15817"/>
                    <a:pt x="13696" y="18359"/>
                    <a:pt x="10800" y="18359"/>
                  </a:cubicBezTo>
                  <a:cubicBezTo>
                    <a:pt x="9130" y="18359"/>
                    <a:pt x="7618" y="17514"/>
                    <a:pt x="6524" y="16146"/>
                  </a:cubicBezTo>
                  <a:cubicBezTo>
                    <a:pt x="6018" y="15513"/>
                    <a:pt x="5198" y="15513"/>
                    <a:pt x="4691" y="16146"/>
                  </a:cubicBezTo>
                  <a:cubicBezTo>
                    <a:pt x="4185" y="16779"/>
                    <a:pt x="4185" y="17804"/>
                    <a:pt x="4691" y="18437"/>
                  </a:cubicBezTo>
                  <a:cubicBezTo>
                    <a:pt x="6255" y="20391"/>
                    <a:pt x="8415" y="21600"/>
                    <a:pt x="10800" y="21600"/>
                  </a:cubicBezTo>
                  <a:cubicBezTo>
                    <a:pt x="14669" y="21600"/>
                    <a:pt x="17943" y="18421"/>
                    <a:pt x="19043" y="14039"/>
                  </a:cubicBezTo>
                  <a:lnTo>
                    <a:pt x="21600" y="14039"/>
                  </a:lnTo>
                  <a:lnTo>
                    <a:pt x="21600" y="10800"/>
                  </a:lnTo>
                  <a:cubicBezTo>
                    <a:pt x="21600" y="10800"/>
                    <a:pt x="18143" y="10800"/>
                    <a:pt x="18143" y="10800"/>
                  </a:cubicBezTo>
                  <a:close/>
                  <a:moveTo>
                    <a:pt x="4891" y="9180"/>
                  </a:moveTo>
                  <a:cubicBezTo>
                    <a:pt x="5484" y="5783"/>
                    <a:pt x="7904" y="3240"/>
                    <a:pt x="10800" y="3240"/>
                  </a:cubicBezTo>
                  <a:cubicBezTo>
                    <a:pt x="12470" y="3240"/>
                    <a:pt x="13982" y="4086"/>
                    <a:pt x="15076" y="5454"/>
                  </a:cubicBezTo>
                  <a:cubicBezTo>
                    <a:pt x="15582" y="6086"/>
                    <a:pt x="16404" y="6086"/>
                    <a:pt x="16909" y="5454"/>
                  </a:cubicBezTo>
                  <a:cubicBezTo>
                    <a:pt x="17415" y="4821"/>
                    <a:pt x="17415" y="3796"/>
                    <a:pt x="16909" y="3163"/>
                  </a:cubicBezTo>
                  <a:cubicBezTo>
                    <a:pt x="15346" y="1209"/>
                    <a:pt x="13186" y="0"/>
                    <a:pt x="10800" y="0"/>
                  </a:cubicBezTo>
                  <a:cubicBezTo>
                    <a:pt x="6931" y="0"/>
                    <a:pt x="3658" y="3178"/>
                    <a:pt x="2557" y="7560"/>
                  </a:cubicBezTo>
                  <a:lnTo>
                    <a:pt x="0" y="7560"/>
                  </a:lnTo>
                  <a:lnTo>
                    <a:pt x="0" y="10800"/>
                  </a:lnTo>
                  <a:lnTo>
                    <a:pt x="3457" y="10800"/>
                  </a:lnTo>
                  <a:cubicBezTo>
                    <a:pt x="4535" y="10800"/>
                    <a:pt x="4800" y="9702"/>
                    <a:pt x="4891" y="9180"/>
                  </a:cubicBezTo>
                  <a:close/>
                  <a:moveTo>
                    <a:pt x="7343" y="10800"/>
                  </a:moveTo>
                  <a:cubicBezTo>
                    <a:pt x="7343" y="13185"/>
                    <a:pt x="8891" y="15120"/>
                    <a:pt x="10800" y="15120"/>
                  </a:cubicBezTo>
                  <a:cubicBezTo>
                    <a:pt x="12709" y="15120"/>
                    <a:pt x="14255" y="13185"/>
                    <a:pt x="14255" y="10800"/>
                  </a:cubicBezTo>
                  <a:cubicBezTo>
                    <a:pt x="14255" y="8415"/>
                    <a:pt x="12709" y="6480"/>
                    <a:pt x="10800" y="6480"/>
                  </a:cubicBezTo>
                  <a:cubicBezTo>
                    <a:pt x="8891" y="6480"/>
                    <a:pt x="7343" y="8415"/>
                    <a:pt x="7343" y="108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l"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3269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5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41496980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4706253" y="2222353"/>
            <a:ext cx="3448412" cy="3446976"/>
            <a:chOff x="4462135" y="2107235"/>
            <a:chExt cx="3269785" cy="3268423"/>
          </a:xfrm>
        </p:grpSpPr>
        <p:grpSp>
          <p:nvGrpSpPr>
            <p:cNvPr id="15" name="Group 14"/>
            <p:cNvGrpSpPr/>
            <p:nvPr/>
          </p:nvGrpSpPr>
          <p:grpSpPr>
            <a:xfrm>
              <a:off x="4462135" y="2107235"/>
              <a:ext cx="3269785" cy="3268423"/>
              <a:chOff x="4462135" y="2107235"/>
              <a:chExt cx="3269785" cy="3268423"/>
            </a:xfrm>
          </p:grpSpPr>
          <p:sp>
            <p:nvSpPr>
              <p:cNvPr id="5" name="Shape 1135"/>
              <p:cNvSpPr/>
              <p:nvPr/>
            </p:nvSpPr>
            <p:spPr>
              <a:xfrm rot="10800000">
                <a:off x="4462135" y="2107235"/>
                <a:ext cx="3269785" cy="32684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800"/>
                    </a:move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lose/>
                  </a:path>
                </a:pathLst>
              </a:custGeom>
              <a:ln w="25400">
                <a:solidFill>
                  <a:schemeClr val="accent1"/>
                </a:solidFill>
                <a:miter lim="400000"/>
              </a:ln>
            </p:spPr>
            <p:txBody>
              <a:bodyPr lIns="40181" tIns="40181" rIns="40181" bIns="40181" anchor="ctr"/>
              <a:lstStyle/>
              <a:p>
                <a:pPr lvl="0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3375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8" name="Shape 1139"/>
              <p:cNvSpPr/>
              <p:nvPr/>
            </p:nvSpPr>
            <p:spPr>
              <a:xfrm rot="1790900">
                <a:off x="5372437" y="3107985"/>
                <a:ext cx="1484498" cy="12856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400" y="21600"/>
                    </a:moveTo>
                    <a:lnTo>
                      <a:pt x="0" y="10800"/>
                    </a:lnTo>
                    <a:lnTo>
                      <a:pt x="5400" y="0"/>
                    </a:lnTo>
                    <a:lnTo>
                      <a:pt x="16200" y="0"/>
                    </a:lnTo>
                    <a:lnTo>
                      <a:pt x="21600" y="10800"/>
                    </a:lnTo>
                    <a:lnTo>
                      <a:pt x="16200" y="21600"/>
                    </a:lnTo>
                    <a:cubicBezTo>
                      <a:pt x="16200" y="21600"/>
                      <a:pt x="5400" y="21600"/>
                      <a:pt x="540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0181" tIns="40181" rIns="40181" bIns="40181" numCol="1" anchor="ctr">
                <a:noAutofit/>
              </a:bodyPr>
              <a:lstStyle/>
              <a:p>
                <a:pPr lvl="0">
                  <a:defRPr sz="32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3375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  <p:sp>
          <p:nvSpPr>
            <p:cNvPr id="63" name="Text Placeholder 2"/>
            <p:cNvSpPr txBox="1">
              <a:spLocks/>
            </p:cNvSpPr>
            <p:nvPr/>
          </p:nvSpPr>
          <p:spPr>
            <a:xfrm>
              <a:off x="5136908" y="364778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1687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Internal</a:t>
              </a:r>
            </a:p>
            <a:p>
              <a:r>
                <a:rPr lang="en-GB" sz="1687">
                  <a:solidFill>
                    <a:schemeClr val="bg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Marketing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8013768" y="2184983"/>
            <a:ext cx="3116614" cy="861835"/>
            <a:chOff x="1603804" y="2296759"/>
            <a:chExt cx="2955174" cy="817192"/>
          </a:xfrm>
        </p:grpSpPr>
        <p:sp>
          <p:nvSpPr>
            <p:cNvPr id="33" name="Text Placeholder 2"/>
            <p:cNvSpPr txBox="1">
              <a:spLocks/>
            </p:cNvSpPr>
            <p:nvPr/>
          </p:nvSpPr>
          <p:spPr>
            <a:xfrm>
              <a:off x="1603804" y="22967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Culture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679271" y="2559832"/>
              <a:ext cx="2879707" cy="5541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8804002" y="3523896"/>
            <a:ext cx="3116614" cy="861835"/>
            <a:chOff x="1603804" y="2296759"/>
            <a:chExt cx="2955174" cy="817192"/>
          </a:xfrm>
        </p:grpSpPr>
        <p:sp>
          <p:nvSpPr>
            <p:cNvPr id="36" name="Text Placeholder 2"/>
            <p:cNvSpPr txBox="1">
              <a:spLocks/>
            </p:cNvSpPr>
            <p:nvPr/>
          </p:nvSpPr>
          <p:spPr>
            <a:xfrm>
              <a:off x="1603804" y="22967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Quality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679271" y="2559832"/>
              <a:ext cx="2879707" cy="5541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8013768" y="4876632"/>
            <a:ext cx="3116614" cy="861835"/>
            <a:chOff x="1603804" y="2296759"/>
            <a:chExt cx="2955174" cy="817192"/>
          </a:xfrm>
        </p:grpSpPr>
        <p:sp>
          <p:nvSpPr>
            <p:cNvPr id="39" name="Text Placeholder 2"/>
            <p:cNvSpPr txBox="1">
              <a:spLocks/>
            </p:cNvSpPr>
            <p:nvPr/>
          </p:nvSpPr>
          <p:spPr>
            <a:xfrm>
              <a:off x="1603804" y="22967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Reward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679271" y="2559832"/>
              <a:ext cx="2879707" cy="5541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1719666" y="2184983"/>
            <a:ext cx="3115369" cy="861835"/>
            <a:chOff x="1679271" y="2296759"/>
            <a:chExt cx="2953993" cy="817192"/>
          </a:xfrm>
        </p:grpSpPr>
        <p:sp>
          <p:nvSpPr>
            <p:cNvPr id="42" name="Text Placeholder 2"/>
            <p:cNvSpPr txBox="1">
              <a:spLocks/>
            </p:cNvSpPr>
            <p:nvPr/>
          </p:nvSpPr>
          <p:spPr>
            <a:xfrm>
              <a:off x="2619804" y="22967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Staff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679271" y="2559832"/>
              <a:ext cx="2879707" cy="5541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942826" y="3525025"/>
            <a:ext cx="3115369" cy="861835"/>
            <a:chOff x="1679271" y="2296759"/>
            <a:chExt cx="2953993" cy="817192"/>
          </a:xfrm>
        </p:grpSpPr>
        <p:sp>
          <p:nvSpPr>
            <p:cNvPr id="45" name="Text Placeholder 2"/>
            <p:cNvSpPr txBox="1">
              <a:spLocks/>
            </p:cNvSpPr>
            <p:nvPr/>
          </p:nvSpPr>
          <p:spPr>
            <a:xfrm>
              <a:off x="2619804" y="22967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Motivation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679271" y="2559832"/>
              <a:ext cx="2879707" cy="5541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1719666" y="4882953"/>
            <a:ext cx="3115369" cy="861835"/>
            <a:chOff x="1679271" y="2296759"/>
            <a:chExt cx="2953993" cy="817192"/>
          </a:xfrm>
        </p:grpSpPr>
        <p:sp>
          <p:nvSpPr>
            <p:cNvPr id="48" name="Text Placeholder 2"/>
            <p:cNvSpPr txBox="1">
              <a:spLocks/>
            </p:cNvSpPr>
            <p:nvPr/>
          </p:nvSpPr>
          <p:spPr>
            <a:xfrm>
              <a:off x="2619804" y="22967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GB" sz="1687">
                  <a:solidFill>
                    <a:schemeClr val="tx1">
                      <a:lumMod val="65000"/>
                      <a:lumOff val="3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Training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679271" y="2559832"/>
              <a:ext cx="2879707" cy="55411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Porem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ipsum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dolor sit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amet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, cot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adipicing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.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Sed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imperun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velit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laoreet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facilisisan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raesent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dala</a:t>
              </a:r>
              <a:r>
                <a:rPr lang="en-US" sz="1266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 </a:t>
              </a:r>
              <a:r>
                <a:rPr lang="en-US" sz="1266" err="1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encari</a:t>
              </a:r>
              <a:endParaRPr lang="en-US" sz="1266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933221" y="1982278"/>
            <a:ext cx="1457311" cy="1262077"/>
            <a:chOff x="4677346" y="1879596"/>
            <a:chExt cx="1381823" cy="1196702"/>
          </a:xfrm>
        </p:grpSpPr>
        <p:sp>
          <p:nvSpPr>
            <p:cNvPr id="11" name="Shape 1157"/>
            <p:cNvSpPr/>
            <p:nvPr/>
          </p:nvSpPr>
          <p:spPr>
            <a:xfrm rot="1790900">
              <a:off x="4677346" y="1879596"/>
              <a:ext cx="1381823" cy="11967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0" name="Freeform 11"/>
            <p:cNvSpPr>
              <a:spLocks noEditPoints="1"/>
            </p:cNvSpPr>
            <p:nvPr/>
          </p:nvSpPr>
          <p:spPr bwMode="auto">
            <a:xfrm>
              <a:off x="5064572" y="2224733"/>
              <a:ext cx="587184" cy="486035"/>
            </a:xfrm>
            <a:custGeom>
              <a:avLst/>
              <a:gdLst>
                <a:gd name="T0" fmla="*/ 260 w 287"/>
                <a:gd name="T1" fmla="*/ 78 h 237"/>
                <a:gd name="T2" fmla="*/ 244 w 287"/>
                <a:gd name="T3" fmla="*/ 94 h 237"/>
                <a:gd name="T4" fmla="*/ 260 w 287"/>
                <a:gd name="T5" fmla="*/ 111 h 237"/>
                <a:gd name="T6" fmla="*/ 277 w 287"/>
                <a:gd name="T7" fmla="*/ 94 h 237"/>
                <a:gd name="T8" fmla="*/ 260 w 287"/>
                <a:gd name="T9" fmla="*/ 78 h 237"/>
                <a:gd name="T10" fmla="*/ 27 w 287"/>
                <a:gd name="T11" fmla="*/ 78 h 237"/>
                <a:gd name="T12" fmla="*/ 11 w 287"/>
                <a:gd name="T13" fmla="*/ 94 h 237"/>
                <a:gd name="T14" fmla="*/ 27 w 287"/>
                <a:gd name="T15" fmla="*/ 111 h 237"/>
                <a:gd name="T16" fmla="*/ 43 w 287"/>
                <a:gd name="T17" fmla="*/ 94 h 237"/>
                <a:gd name="T18" fmla="*/ 27 w 287"/>
                <a:gd name="T19" fmla="*/ 78 h 237"/>
                <a:gd name="T20" fmla="*/ 212 w 287"/>
                <a:gd name="T21" fmla="*/ 49 h 237"/>
                <a:gd name="T22" fmla="*/ 188 w 287"/>
                <a:gd name="T23" fmla="*/ 73 h 237"/>
                <a:gd name="T24" fmla="*/ 212 w 287"/>
                <a:gd name="T25" fmla="*/ 97 h 237"/>
                <a:gd name="T26" fmla="*/ 236 w 287"/>
                <a:gd name="T27" fmla="*/ 73 h 237"/>
                <a:gd name="T28" fmla="*/ 212 w 287"/>
                <a:gd name="T29" fmla="*/ 49 h 237"/>
                <a:gd name="T30" fmla="*/ 287 w 287"/>
                <a:gd name="T31" fmla="*/ 196 h 237"/>
                <a:gd name="T32" fmla="*/ 259 w 287"/>
                <a:gd name="T33" fmla="*/ 196 h 237"/>
                <a:gd name="T34" fmla="*/ 259 w 287"/>
                <a:gd name="T35" fmla="*/ 145 h 237"/>
                <a:gd name="T36" fmla="*/ 253 w 287"/>
                <a:gd name="T37" fmla="*/ 121 h 237"/>
                <a:gd name="T38" fmla="*/ 260 w 287"/>
                <a:gd name="T39" fmla="*/ 120 h 237"/>
                <a:gd name="T40" fmla="*/ 287 w 287"/>
                <a:gd name="T41" fmla="*/ 147 h 237"/>
                <a:gd name="T42" fmla="*/ 287 w 287"/>
                <a:gd name="T43" fmla="*/ 196 h 237"/>
                <a:gd name="T44" fmla="*/ 75 w 287"/>
                <a:gd name="T45" fmla="*/ 49 h 237"/>
                <a:gd name="T46" fmla="*/ 51 w 287"/>
                <a:gd name="T47" fmla="*/ 73 h 237"/>
                <a:gd name="T48" fmla="*/ 75 w 287"/>
                <a:gd name="T49" fmla="*/ 97 h 237"/>
                <a:gd name="T50" fmla="*/ 99 w 287"/>
                <a:gd name="T51" fmla="*/ 73 h 237"/>
                <a:gd name="T52" fmla="*/ 75 w 287"/>
                <a:gd name="T53" fmla="*/ 49 h 237"/>
                <a:gd name="T54" fmla="*/ 27 w 287"/>
                <a:gd name="T55" fmla="*/ 120 h 237"/>
                <a:gd name="T56" fmla="*/ 34 w 287"/>
                <a:gd name="T57" fmla="*/ 121 h 237"/>
                <a:gd name="T58" fmla="*/ 28 w 287"/>
                <a:gd name="T59" fmla="*/ 145 h 237"/>
                <a:gd name="T60" fmla="*/ 28 w 287"/>
                <a:gd name="T61" fmla="*/ 196 h 237"/>
                <a:gd name="T62" fmla="*/ 0 w 287"/>
                <a:gd name="T63" fmla="*/ 196 h 237"/>
                <a:gd name="T64" fmla="*/ 0 w 287"/>
                <a:gd name="T65" fmla="*/ 147 h 237"/>
                <a:gd name="T66" fmla="*/ 27 w 287"/>
                <a:gd name="T67" fmla="*/ 120 h 237"/>
                <a:gd name="T68" fmla="*/ 144 w 287"/>
                <a:gd name="T69" fmla="*/ 0 h 237"/>
                <a:gd name="T70" fmla="*/ 108 w 287"/>
                <a:gd name="T71" fmla="*/ 36 h 237"/>
                <a:gd name="T72" fmla="*/ 144 w 287"/>
                <a:gd name="T73" fmla="*/ 72 h 237"/>
                <a:gd name="T74" fmla="*/ 179 w 287"/>
                <a:gd name="T75" fmla="*/ 36 h 237"/>
                <a:gd name="T76" fmla="*/ 144 w 287"/>
                <a:gd name="T77" fmla="*/ 0 h 237"/>
                <a:gd name="T78" fmla="*/ 251 w 287"/>
                <a:gd name="T79" fmla="*/ 214 h 237"/>
                <a:gd name="T80" fmla="*/ 208 w 287"/>
                <a:gd name="T81" fmla="*/ 214 h 237"/>
                <a:gd name="T82" fmla="*/ 208 w 287"/>
                <a:gd name="T83" fmla="*/ 137 h 237"/>
                <a:gd name="T84" fmla="*/ 201 w 287"/>
                <a:gd name="T85" fmla="*/ 108 h 237"/>
                <a:gd name="T86" fmla="*/ 212 w 287"/>
                <a:gd name="T87" fmla="*/ 106 h 237"/>
                <a:gd name="T88" fmla="*/ 251 w 287"/>
                <a:gd name="T89" fmla="*/ 145 h 237"/>
                <a:gd name="T90" fmla="*/ 251 w 287"/>
                <a:gd name="T91" fmla="*/ 214 h 237"/>
                <a:gd name="T92" fmla="*/ 79 w 287"/>
                <a:gd name="T93" fmla="*/ 137 h 237"/>
                <a:gd name="T94" fmla="*/ 79 w 287"/>
                <a:gd name="T95" fmla="*/ 214 h 237"/>
                <a:gd name="T96" fmla="*/ 37 w 287"/>
                <a:gd name="T97" fmla="*/ 214 h 237"/>
                <a:gd name="T98" fmla="*/ 37 w 287"/>
                <a:gd name="T99" fmla="*/ 145 h 237"/>
                <a:gd name="T100" fmla="*/ 75 w 287"/>
                <a:gd name="T101" fmla="*/ 106 h 237"/>
                <a:gd name="T102" fmla="*/ 86 w 287"/>
                <a:gd name="T103" fmla="*/ 108 h 237"/>
                <a:gd name="T104" fmla="*/ 79 w 287"/>
                <a:gd name="T105" fmla="*/ 137 h 237"/>
                <a:gd name="T106" fmla="*/ 88 w 287"/>
                <a:gd name="T107" fmla="*/ 237 h 237"/>
                <a:gd name="T108" fmla="*/ 200 w 287"/>
                <a:gd name="T109" fmla="*/ 237 h 237"/>
                <a:gd name="T110" fmla="*/ 200 w 287"/>
                <a:gd name="T111" fmla="*/ 137 h 237"/>
                <a:gd name="T112" fmla="*/ 144 w 287"/>
                <a:gd name="T113" fmla="*/ 81 h 237"/>
                <a:gd name="T114" fmla="*/ 88 w 287"/>
                <a:gd name="T115" fmla="*/ 137 h 237"/>
                <a:gd name="T116" fmla="*/ 88 w 287"/>
                <a:gd name="T117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7" h="237">
                  <a:moveTo>
                    <a:pt x="260" y="78"/>
                  </a:moveTo>
                  <a:cubicBezTo>
                    <a:pt x="251" y="78"/>
                    <a:pt x="244" y="85"/>
                    <a:pt x="244" y="94"/>
                  </a:cubicBezTo>
                  <a:cubicBezTo>
                    <a:pt x="244" y="103"/>
                    <a:pt x="251" y="111"/>
                    <a:pt x="260" y="111"/>
                  </a:cubicBezTo>
                  <a:cubicBezTo>
                    <a:pt x="269" y="111"/>
                    <a:pt x="277" y="103"/>
                    <a:pt x="277" y="94"/>
                  </a:cubicBezTo>
                  <a:cubicBezTo>
                    <a:pt x="277" y="85"/>
                    <a:pt x="269" y="78"/>
                    <a:pt x="260" y="78"/>
                  </a:cubicBezTo>
                  <a:close/>
                  <a:moveTo>
                    <a:pt x="27" y="78"/>
                  </a:moveTo>
                  <a:cubicBezTo>
                    <a:pt x="18" y="78"/>
                    <a:pt x="11" y="85"/>
                    <a:pt x="11" y="94"/>
                  </a:cubicBezTo>
                  <a:cubicBezTo>
                    <a:pt x="11" y="103"/>
                    <a:pt x="18" y="111"/>
                    <a:pt x="27" y="111"/>
                  </a:cubicBezTo>
                  <a:cubicBezTo>
                    <a:pt x="36" y="111"/>
                    <a:pt x="43" y="103"/>
                    <a:pt x="43" y="94"/>
                  </a:cubicBezTo>
                  <a:cubicBezTo>
                    <a:pt x="43" y="85"/>
                    <a:pt x="36" y="78"/>
                    <a:pt x="27" y="78"/>
                  </a:cubicBezTo>
                  <a:close/>
                  <a:moveTo>
                    <a:pt x="212" y="49"/>
                  </a:moveTo>
                  <a:cubicBezTo>
                    <a:pt x="199" y="49"/>
                    <a:pt x="188" y="59"/>
                    <a:pt x="188" y="73"/>
                  </a:cubicBezTo>
                  <a:cubicBezTo>
                    <a:pt x="188" y="86"/>
                    <a:pt x="199" y="97"/>
                    <a:pt x="212" y="97"/>
                  </a:cubicBezTo>
                  <a:cubicBezTo>
                    <a:pt x="225" y="97"/>
                    <a:pt x="236" y="86"/>
                    <a:pt x="236" y="73"/>
                  </a:cubicBezTo>
                  <a:cubicBezTo>
                    <a:pt x="236" y="59"/>
                    <a:pt x="225" y="49"/>
                    <a:pt x="212" y="49"/>
                  </a:cubicBezTo>
                  <a:close/>
                  <a:moveTo>
                    <a:pt x="287" y="196"/>
                  </a:moveTo>
                  <a:cubicBezTo>
                    <a:pt x="259" y="196"/>
                    <a:pt x="259" y="196"/>
                    <a:pt x="259" y="196"/>
                  </a:cubicBezTo>
                  <a:cubicBezTo>
                    <a:pt x="259" y="145"/>
                    <a:pt x="259" y="145"/>
                    <a:pt x="259" y="145"/>
                  </a:cubicBezTo>
                  <a:cubicBezTo>
                    <a:pt x="259" y="136"/>
                    <a:pt x="257" y="128"/>
                    <a:pt x="253" y="121"/>
                  </a:cubicBezTo>
                  <a:cubicBezTo>
                    <a:pt x="255" y="120"/>
                    <a:pt x="258" y="120"/>
                    <a:pt x="260" y="120"/>
                  </a:cubicBezTo>
                  <a:cubicBezTo>
                    <a:pt x="275" y="120"/>
                    <a:pt x="287" y="132"/>
                    <a:pt x="287" y="147"/>
                  </a:cubicBezTo>
                  <a:lnTo>
                    <a:pt x="287" y="196"/>
                  </a:lnTo>
                  <a:close/>
                  <a:moveTo>
                    <a:pt x="75" y="49"/>
                  </a:moveTo>
                  <a:cubicBezTo>
                    <a:pt x="62" y="49"/>
                    <a:pt x="51" y="59"/>
                    <a:pt x="51" y="73"/>
                  </a:cubicBezTo>
                  <a:cubicBezTo>
                    <a:pt x="51" y="86"/>
                    <a:pt x="62" y="97"/>
                    <a:pt x="75" y="97"/>
                  </a:cubicBezTo>
                  <a:cubicBezTo>
                    <a:pt x="88" y="97"/>
                    <a:pt x="99" y="86"/>
                    <a:pt x="99" y="73"/>
                  </a:cubicBezTo>
                  <a:cubicBezTo>
                    <a:pt x="99" y="59"/>
                    <a:pt x="88" y="49"/>
                    <a:pt x="75" y="49"/>
                  </a:cubicBezTo>
                  <a:close/>
                  <a:moveTo>
                    <a:pt x="27" y="120"/>
                  </a:moveTo>
                  <a:cubicBezTo>
                    <a:pt x="29" y="120"/>
                    <a:pt x="32" y="120"/>
                    <a:pt x="34" y="121"/>
                  </a:cubicBezTo>
                  <a:cubicBezTo>
                    <a:pt x="30" y="128"/>
                    <a:pt x="28" y="136"/>
                    <a:pt x="28" y="145"/>
                  </a:cubicBezTo>
                  <a:cubicBezTo>
                    <a:pt x="28" y="196"/>
                    <a:pt x="28" y="196"/>
                    <a:pt x="2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32"/>
                    <a:pt x="12" y="120"/>
                    <a:pt x="27" y="120"/>
                  </a:cubicBezTo>
                  <a:close/>
                  <a:moveTo>
                    <a:pt x="144" y="0"/>
                  </a:moveTo>
                  <a:cubicBezTo>
                    <a:pt x="124" y="0"/>
                    <a:pt x="108" y="16"/>
                    <a:pt x="108" y="36"/>
                  </a:cubicBezTo>
                  <a:cubicBezTo>
                    <a:pt x="108" y="56"/>
                    <a:pt x="124" y="72"/>
                    <a:pt x="144" y="72"/>
                  </a:cubicBezTo>
                  <a:cubicBezTo>
                    <a:pt x="163" y="72"/>
                    <a:pt x="179" y="56"/>
                    <a:pt x="179" y="36"/>
                  </a:cubicBezTo>
                  <a:cubicBezTo>
                    <a:pt x="179" y="16"/>
                    <a:pt x="163" y="0"/>
                    <a:pt x="144" y="0"/>
                  </a:cubicBezTo>
                  <a:close/>
                  <a:moveTo>
                    <a:pt x="251" y="214"/>
                  </a:moveTo>
                  <a:cubicBezTo>
                    <a:pt x="208" y="214"/>
                    <a:pt x="208" y="214"/>
                    <a:pt x="208" y="214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27"/>
                    <a:pt x="206" y="117"/>
                    <a:pt x="201" y="108"/>
                  </a:cubicBezTo>
                  <a:cubicBezTo>
                    <a:pt x="205" y="107"/>
                    <a:pt x="208" y="106"/>
                    <a:pt x="212" y="106"/>
                  </a:cubicBezTo>
                  <a:cubicBezTo>
                    <a:pt x="233" y="106"/>
                    <a:pt x="251" y="124"/>
                    <a:pt x="251" y="145"/>
                  </a:cubicBezTo>
                  <a:lnTo>
                    <a:pt x="251" y="214"/>
                  </a:lnTo>
                  <a:close/>
                  <a:moveTo>
                    <a:pt x="79" y="137"/>
                  </a:moveTo>
                  <a:cubicBezTo>
                    <a:pt x="79" y="214"/>
                    <a:pt x="79" y="214"/>
                    <a:pt x="79" y="214"/>
                  </a:cubicBezTo>
                  <a:cubicBezTo>
                    <a:pt x="37" y="214"/>
                    <a:pt x="37" y="214"/>
                    <a:pt x="37" y="214"/>
                  </a:cubicBezTo>
                  <a:cubicBezTo>
                    <a:pt x="37" y="145"/>
                    <a:pt x="37" y="145"/>
                    <a:pt x="37" y="145"/>
                  </a:cubicBezTo>
                  <a:cubicBezTo>
                    <a:pt x="37" y="124"/>
                    <a:pt x="54" y="106"/>
                    <a:pt x="75" y="106"/>
                  </a:cubicBezTo>
                  <a:cubicBezTo>
                    <a:pt x="79" y="106"/>
                    <a:pt x="83" y="107"/>
                    <a:pt x="86" y="108"/>
                  </a:cubicBezTo>
                  <a:cubicBezTo>
                    <a:pt x="81" y="117"/>
                    <a:pt x="79" y="127"/>
                    <a:pt x="79" y="137"/>
                  </a:cubicBezTo>
                  <a:close/>
                  <a:moveTo>
                    <a:pt x="88" y="237"/>
                  </a:moveTo>
                  <a:cubicBezTo>
                    <a:pt x="200" y="237"/>
                    <a:pt x="200" y="237"/>
                    <a:pt x="200" y="2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06"/>
                    <a:pt x="174" y="81"/>
                    <a:pt x="144" y="81"/>
                  </a:cubicBezTo>
                  <a:cubicBezTo>
                    <a:pt x="113" y="81"/>
                    <a:pt x="88" y="106"/>
                    <a:pt x="88" y="137"/>
                  </a:cubicBezTo>
                  <a:lnTo>
                    <a:pt x="88" y="2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468214" y="4661607"/>
            <a:ext cx="1457316" cy="1262061"/>
            <a:chOff x="6132827" y="4420137"/>
            <a:chExt cx="1381827" cy="1196686"/>
          </a:xfrm>
        </p:grpSpPr>
        <p:sp>
          <p:nvSpPr>
            <p:cNvPr id="8" name="Shape 1148"/>
            <p:cNvSpPr/>
            <p:nvPr/>
          </p:nvSpPr>
          <p:spPr>
            <a:xfrm rot="1790900">
              <a:off x="6132827" y="4420137"/>
              <a:ext cx="1381827" cy="1196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1" name="Freeform 54"/>
            <p:cNvSpPr>
              <a:spLocks noEditPoints="1"/>
            </p:cNvSpPr>
            <p:nvPr/>
          </p:nvSpPr>
          <p:spPr bwMode="auto">
            <a:xfrm>
              <a:off x="6589659" y="4809873"/>
              <a:ext cx="468847" cy="483971"/>
            </a:xfrm>
            <a:custGeom>
              <a:avLst/>
              <a:gdLst>
                <a:gd name="T0" fmla="*/ 83 w 130"/>
                <a:gd name="T1" fmla="*/ 92 h 134"/>
                <a:gd name="T2" fmla="*/ 128 w 130"/>
                <a:gd name="T3" fmla="*/ 26 h 134"/>
                <a:gd name="T4" fmla="*/ 128 w 130"/>
                <a:gd name="T5" fmla="*/ 21 h 134"/>
                <a:gd name="T6" fmla="*/ 118 w 130"/>
                <a:gd name="T7" fmla="*/ 10 h 134"/>
                <a:gd name="T8" fmla="*/ 112 w 130"/>
                <a:gd name="T9" fmla="*/ 10 h 134"/>
                <a:gd name="T10" fmla="*/ 107 w 130"/>
                <a:gd name="T11" fmla="*/ 15 h 134"/>
                <a:gd name="T12" fmla="*/ 101 w 130"/>
                <a:gd name="T13" fmla="*/ 16 h 134"/>
                <a:gd name="T14" fmla="*/ 102 w 130"/>
                <a:gd name="T15" fmla="*/ 0 h 134"/>
                <a:gd name="T16" fmla="*/ 28 w 130"/>
                <a:gd name="T17" fmla="*/ 0 h 134"/>
                <a:gd name="T18" fmla="*/ 28 w 130"/>
                <a:gd name="T19" fmla="*/ 16 h 134"/>
                <a:gd name="T20" fmla="*/ 23 w 130"/>
                <a:gd name="T21" fmla="*/ 15 h 134"/>
                <a:gd name="T22" fmla="*/ 18 w 130"/>
                <a:gd name="T23" fmla="*/ 10 h 134"/>
                <a:gd name="T24" fmla="*/ 12 w 130"/>
                <a:gd name="T25" fmla="*/ 10 h 134"/>
                <a:gd name="T26" fmla="*/ 1 w 130"/>
                <a:gd name="T27" fmla="*/ 21 h 134"/>
                <a:gd name="T28" fmla="*/ 1 w 130"/>
                <a:gd name="T29" fmla="*/ 26 h 134"/>
                <a:gd name="T30" fmla="*/ 47 w 130"/>
                <a:gd name="T31" fmla="*/ 92 h 134"/>
                <a:gd name="T32" fmla="*/ 59 w 130"/>
                <a:gd name="T33" fmla="*/ 97 h 134"/>
                <a:gd name="T34" fmla="*/ 59 w 130"/>
                <a:gd name="T35" fmla="*/ 103 h 134"/>
                <a:gd name="T36" fmla="*/ 54 w 130"/>
                <a:gd name="T37" fmla="*/ 105 h 134"/>
                <a:gd name="T38" fmla="*/ 59 w 130"/>
                <a:gd name="T39" fmla="*/ 108 h 134"/>
                <a:gd name="T40" fmla="*/ 59 w 130"/>
                <a:gd name="T41" fmla="*/ 114 h 134"/>
                <a:gd name="T42" fmla="*/ 55 w 130"/>
                <a:gd name="T43" fmla="*/ 119 h 134"/>
                <a:gd name="T44" fmla="*/ 49 w 130"/>
                <a:gd name="T45" fmla="*/ 124 h 134"/>
                <a:gd name="T46" fmla="*/ 44 w 130"/>
                <a:gd name="T47" fmla="*/ 129 h 134"/>
                <a:gd name="T48" fmla="*/ 49 w 130"/>
                <a:gd name="T49" fmla="*/ 134 h 134"/>
                <a:gd name="T50" fmla="*/ 80 w 130"/>
                <a:gd name="T51" fmla="*/ 134 h 134"/>
                <a:gd name="T52" fmla="*/ 86 w 130"/>
                <a:gd name="T53" fmla="*/ 129 h 134"/>
                <a:gd name="T54" fmla="*/ 80 w 130"/>
                <a:gd name="T55" fmla="*/ 124 h 134"/>
                <a:gd name="T56" fmla="*/ 75 w 130"/>
                <a:gd name="T57" fmla="*/ 118 h 134"/>
                <a:gd name="T58" fmla="*/ 70 w 130"/>
                <a:gd name="T59" fmla="*/ 114 h 134"/>
                <a:gd name="T60" fmla="*/ 70 w 130"/>
                <a:gd name="T61" fmla="*/ 108 h 134"/>
                <a:gd name="T62" fmla="*/ 75 w 130"/>
                <a:gd name="T63" fmla="*/ 105 h 134"/>
                <a:gd name="T64" fmla="*/ 70 w 130"/>
                <a:gd name="T65" fmla="*/ 103 h 134"/>
                <a:gd name="T66" fmla="*/ 70 w 130"/>
                <a:gd name="T67" fmla="*/ 97 h 134"/>
                <a:gd name="T68" fmla="*/ 83 w 130"/>
                <a:gd name="T69" fmla="*/ 92 h 134"/>
                <a:gd name="T70" fmla="*/ 102 w 130"/>
                <a:gd name="T71" fmla="*/ 21 h 134"/>
                <a:gd name="T72" fmla="*/ 107 w 130"/>
                <a:gd name="T73" fmla="*/ 21 h 134"/>
                <a:gd name="T74" fmla="*/ 113 w 130"/>
                <a:gd name="T75" fmla="*/ 16 h 134"/>
                <a:gd name="T76" fmla="*/ 118 w 130"/>
                <a:gd name="T77" fmla="*/ 21 h 134"/>
                <a:gd name="T78" fmla="*/ 118 w 130"/>
                <a:gd name="T79" fmla="*/ 26 h 134"/>
                <a:gd name="T80" fmla="*/ 91 w 130"/>
                <a:gd name="T81" fmla="*/ 71 h 134"/>
                <a:gd name="T82" fmla="*/ 102 w 130"/>
                <a:gd name="T83" fmla="*/ 21 h 134"/>
                <a:gd name="T84" fmla="*/ 37 w 130"/>
                <a:gd name="T85" fmla="*/ 72 h 134"/>
                <a:gd name="T86" fmla="*/ 10 w 130"/>
                <a:gd name="T87" fmla="*/ 27 h 134"/>
                <a:gd name="T88" fmla="*/ 10 w 130"/>
                <a:gd name="T89" fmla="*/ 22 h 134"/>
                <a:gd name="T90" fmla="*/ 15 w 130"/>
                <a:gd name="T91" fmla="*/ 16 h 134"/>
                <a:gd name="T92" fmla="*/ 21 w 130"/>
                <a:gd name="T93" fmla="*/ 22 h 134"/>
                <a:gd name="T94" fmla="*/ 26 w 130"/>
                <a:gd name="T95" fmla="*/ 22 h 134"/>
                <a:gd name="T96" fmla="*/ 37 w 130"/>
                <a:gd name="T97" fmla="*/ 7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0" h="134">
                  <a:moveTo>
                    <a:pt x="83" y="92"/>
                  </a:moveTo>
                  <a:cubicBezTo>
                    <a:pt x="130" y="63"/>
                    <a:pt x="128" y="26"/>
                    <a:pt x="128" y="26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8" y="21"/>
                    <a:pt x="128" y="10"/>
                    <a:pt x="118" y="10"/>
                  </a:cubicBezTo>
                  <a:cubicBezTo>
                    <a:pt x="115" y="10"/>
                    <a:pt x="112" y="10"/>
                    <a:pt x="112" y="10"/>
                  </a:cubicBezTo>
                  <a:cubicBezTo>
                    <a:pt x="107" y="10"/>
                    <a:pt x="107" y="15"/>
                    <a:pt x="107" y="15"/>
                  </a:cubicBezTo>
                  <a:cubicBezTo>
                    <a:pt x="107" y="15"/>
                    <a:pt x="105" y="16"/>
                    <a:pt x="101" y="16"/>
                  </a:cubicBezTo>
                  <a:cubicBezTo>
                    <a:pt x="101" y="12"/>
                    <a:pt x="102" y="0"/>
                    <a:pt x="102" y="0"/>
                  </a:cubicBezTo>
                  <a:cubicBezTo>
                    <a:pt x="56" y="6"/>
                    <a:pt x="28" y="0"/>
                    <a:pt x="28" y="0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4" y="16"/>
                    <a:pt x="23" y="15"/>
                    <a:pt x="23" y="15"/>
                  </a:cubicBezTo>
                  <a:cubicBezTo>
                    <a:pt x="23" y="15"/>
                    <a:pt x="22" y="10"/>
                    <a:pt x="18" y="10"/>
                  </a:cubicBezTo>
                  <a:cubicBezTo>
                    <a:pt x="18" y="10"/>
                    <a:pt x="15" y="10"/>
                    <a:pt x="12" y="10"/>
                  </a:cubicBezTo>
                  <a:cubicBezTo>
                    <a:pt x="2" y="10"/>
                    <a:pt x="1" y="21"/>
                    <a:pt x="1" y="21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0" y="63"/>
                    <a:pt x="47" y="92"/>
                  </a:cubicBezTo>
                  <a:cubicBezTo>
                    <a:pt x="47" y="92"/>
                    <a:pt x="52" y="97"/>
                    <a:pt x="59" y="97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3"/>
                    <a:pt x="54" y="102"/>
                    <a:pt x="54" y="105"/>
                  </a:cubicBezTo>
                  <a:cubicBezTo>
                    <a:pt x="54" y="109"/>
                    <a:pt x="59" y="108"/>
                    <a:pt x="59" y="108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9" y="114"/>
                    <a:pt x="58" y="119"/>
                    <a:pt x="55" y="119"/>
                  </a:cubicBezTo>
                  <a:cubicBezTo>
                    <a:pt x="55" y="124"/>
                    <a:pt x="49" y="124"/>
                    <a:pt x="49" y="124"/>
                  </a:cubicBezTo>
                  <a:cubicBezTo>
                    <a:pt x="49" y="124"/>
                    <a:pt x="44" y="125"/>
                    <a:pt x="44" y="129"/>
                  </a:cubicBezTo>
                  <a:cubicBezTo>
                    <a:pt x="44" y="129"/>
                    <a:pt x="43" y="134"/>
                    <a:pt x="49" y="134"/>
                  </a:cubicBezTo>
                  <a:cubicBezTo>
                    <a:pt x="57" y="134"/>
                    <a:pt x="80" y="134"/>
                    <a:pt x="80" y="134"/>
                  </a:cubicBezTo>
                  <a:cubicBezTo>
                    <a:pt x="85" y="134"/>
                    <a:pt x="86" y="129"/>
                    <a:pt x="86" y="129"/>
                  </a:cubicBezTo>
                  <a:cubicBezTo>
                    <a:pt x="86" y="129"/>
                    <a:pt x="86" y="124"/>
                    <a:pt x="80" y="124"/>
                  </a:cubicBezTo>
                  <a:cubicBezTo>
                    <a:pt x="75" y="124"/>
                    <a:pt x="75" y="118"/>
                    <a:pt x="75" y="118"/>
                  </a:cubicBezTo>
                  <a:cubicBezTo>
                    <a:pt x="75" y="118"/>
                    <a:pt x="70" y="119"/>
                    <a:pt x="70" y="114"/>
                  </a:cubicBezTo>
                  <a:cubicBezTo>
                    <a:pt x="70" y="108"/>
                    <a:pt x="70" y="108"/>
                    <a:pt x="70" y="108"/>
                  </a:cubicBezTo>
                  <a:cubicBezTo>
                    <a:pt x="70" y="108"/>
                    <a:pt x="75" y="109"/>
                    <a:pt x="75" y="105"/>
                  </a:cubicBezTo>
                  <a:cubicBezTo>
                    <a:pt x="75" y="102"/>
                    <a:pt x="70" y="103"/>
                    <a:pt x="70" y="103"/>
                  </a:cubicBezTo>
                  <a:cubicBezTo>
                    <a:pt x="70" y="97"/>
                    <a:pt x="70" y="97"/>
                    <a:pt x="70" y="97"/>
                  </a:cubicBezTo>
                  <a:cubicBezTo>
                    <a:pt x="75" y="97"/>
                    <a:pt x="79" y="95"/>
                    <a:pt x="83" y="92"/>
                  </a:cubicBezTo>
                  <a:close/>
                  <a:moveTo>
                    <a:pt x="102" y="21"/>
                  </a:moveTo>
                  <a:cubicBezTo>
                    <a:pt x="103" y="21"/>
                    <a:pt x="107" y="21"/>
                    <a:pt x="107" y="21"/>
                  </a:cubicBezTo>
                  <a:cubicBezTo>
                    <a:pt x="112" y="21"/>
                    <a:pt x="113" y="16"/>
                    <a:pt x="113" y="16"/>
                  </a:cubicBezTo>
                  <a:cubicBezTo>
                    <a:pt x="118" y="16"/>
                    <a:pt x="118" y="21"/>
                    <a:pt x="118" y="21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8" y="26"/>
                    <a:pt x="116" y="47"/>
                    <a:pt x="91" y="71"/>
                  </a:cubicBezTo>
                  <a:cubicBezTo>
                    <a:pt x="97" y="61"/>
                    <a:pt x="102" y="38"/>
                    <a:pt x="102" y="21"/>
                  </a:cubicBezTo>
                  <a:close/>
                  <a:moveTo>
                    <a:pt x="37" y="72"/>
                  </a:moveTo>
                  <a:cubicBezTo>
                    <a:pt x="11" y="48"/>
                    <a:pt x="10" y="27"/>
                    <a:pt x="10" y="27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16"/>
                    <a:pt x="15" y="16"/>
                  </a:cubicBezTo>
                  <a:cubicBezTo>
                    <a:pt x="15" y="16"/>
                    <a:pt x="15" y="22"/>
                    <a:pt x="21" y="22"/>
                  </a:cubicBezTo>
                  <a:cubicBezTo>
                    <a:pt x="21" y="22"/>
                    <a:pt x="25" y="22"/>
                    <a:pt x="26" y="22"/>
                  </a:cubicBezTo>
                  <a:cubicBezTo>
                    <a:pt x="26" y="39"/>
                    <a:pt x="31" y="62"/>
                    <a:pt x="37" y="7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940505" y="4646753"/>
            <a:ext cx="1457307" cy="1262071"/>
            <a:chOff x="4684253" y="4406052"/>
            <a:chExt cx="1381819" cy="1196696"/>
          </a:xfrm>
        </p:grpSpPr>
        <p:sp>
          <p:nvSpPr>
            <p:cNvPr id="9" name="Shape 1151"/>
            <p:cNvSpPr/>
            <p:nvPr/>
          </p:nvSpPr>
          <p:spPr>
            <a:xfrm rot="1790900">
              <a:off x="4684253" y="4406052"/>
              <a:ext cx="1381819" cy="11966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53" name="Freeform 2"/>
            <p:cNvSpPr>
              <a:spLocks noChangeArrowheads="1"/>
            </p:cNvSpPr>
            <p:nvPr/>
          </p:nvSpPr>
          <p:spPr bwMode="auto">
            <a:xfrm>
              <a:off x="5116864" y="4775933"/>
              <a:ext cx="501549" cy="501549"/>
            </a:xfrm>
            <a:custGeom>
              <a:avLst/>
              <a:gdLst>
                <a:gd name="T0" fmla="*/ 3437 w 6844"/>
                <a:gd name="T1" fmla="*/ 1719 h 6844"/>
                <a:gd name="T2" fmla="*/ 3437 w 6844"/>
                <a:gd name="T3" fmla="*/ 2875 h 6844"/>
                <a:gd name="T4" fmla="*/ 3437 w 6844"/>
                <a:gd name="T5" fmla="*/ 1719 h 6844"/>
                <a:gd name="T6" fmla="*/ 6843 w 6844"/>
                <a:gd name="T7" fmla="*/ 188 h 6844"/>
                <a:gd name="T8" fmla="*/ 5437 w 6844"/>
                <a:gd name="T9" fmla="*/ 2375 h 6844"/>
                <a:gd name="T10" fmla="*/ 5124 w 6844"/>
                <a:gd name="T11" fmla="*/ 1250 h 6844"/>
                <a:gd name="T12" fmla="*/ 5093 w 6844"/>
                <a:gd name="T13" fmla="*/ 2719 h 6844"/>
                <a:gd name="T14" fmla="*/ 4437 w 6844"/>
                <a:gd name="T15" fmla="*/ 3749 h 6844"/>
                <a:gd name="T16" fmla="*/ 5218 w 6844"/>
                <a:gd name="T17" fmla="*/ 4562 h 6844"/>
                <a:gd name="T18" fmla="*/ 5218 w 6844"/>
                <a:gd name="T19" fmla="*/ 4593 h 6844"/>
                <a:gd name="T20" fmla="*/ 5124 w 6844"/>
                <a:gd name="T21" fmla="*/ 6624 h 6844"/>
                <a:gd name="T22" fmla="*/ 4812 w 6844"/>
                <a:gd name="T23" fmla="*/ 6843 h 6844"/>
                <a:gd name="T24" fmla="*/ 4812 w 6844"/>
                <a:gd name="T25" fmla="*/ 5093 h 6844"/>
                <a:gd name="T26" fmla="*/ 2594 w 6844"/>
                <a:gd name="T27" fmla="*/ 5812 h 6844"/>
                <a:gd name="T28" fmla="*/ 2438 w 6844"/>
                <a:gd name="T29" fmla="*/ 5968 h 6844"/>
                <a:gd name="T30" fmla="*/ 875 w 6844"/>
                <a:gd name="T31" fmla="*/ 6843 h 6844"/>
                <a:gd name="T32" fmla="*/ 719 w 6844"/>
                <a:gd name="T33" fmla="*/ 6312 h 6844"/>
                <a:gd name="T34" fmla="*/ 2844 w 6844"/>
                <a:gd name="T35" fmla="*/ 4562 h 6844"/>
                <a:gd name="T36" fmla="*/ 1782 w 6844"/>
                <a:gd name="T37" fmla="*/ 2750 h 6844"/>
                <a:gd name="T38" fmla="*/ 1719 w 6844"/>
                <a:gd name="T39" fmla="*/ 2594 h 6844"/>
                <a:gd name="T40" fmla="*/ 1250 w 6844"/>
                <a:gd name="T41" fmla="*/ 1313 h 6844"/>
                <a:gd name="T42" fmla="*/ 407 w 6844"/>
                <a:gd name="T43" fmla="*/ 2563 h 6844"/>
                <a:gd name="T44" fmla="*/ 1032 w 6844"/>
                <a:gd name="T45" fmla="*/ 32 h 6844"/>
                <a:gd name="T46" fmla="*/ 1813 w 6844"/>
                <a:gd name="T47" fmla="*/ 938 h 6844"/>
                <a:gd name="T48" fmla="*/ 2157 w 6844"/>
                <a:gd name="T49" fmla="*/ 907 h 6844"/>
                <a:gd name="T50" fmla="*/ 4718 w 6844"/>
                <a:gd name="T51" fmla="*/ 907 h 6844"/>
                <a:gd name="T52" fmla="*/ 5031 w 6844"/>
                <a:gd name="T53" fmla="*/ 938 h 6844"/>
                <a:gd name="T54" fmla="*/ 5812 w 6844"/>
                <a:gd name="T55" fmla="*/ 0 h 6844"/>
                <a:gd name="T56" fmla="*/ 4562 w 6844"/>
                <a:gd name="T57" fmla="*/ 1188 h 6844"/>
                <a:gd name="T58" fmla="*/ 3437 w 6844"/>
                <a:gd name="T59" fmla="*/ 1157 h 6844"/>
                <a:gd name="T60" fmla="*/ 2282 w 6844"/>
                <a:gd name="T61" fmla="*/ 2469 h 6844"/>
                <a:gd name="T62" fmla="*/ 3718 w 6844"/>
                <a:gd name="T63" fmla="*/ 3157 h 6844"/>
                <a:gd name="T64" fmla="*/ 4562 w 6844"/>
                <a:gd name="T65" fmla="*/ 1188 h 6844"/>
                <a:gd name="T66" fmla="*/ 4562 w 6844"/>
                <a:gd name="T67" fmla="*/ 1188 h 6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44" h="6844">
                  <a:moveTo>
                    <a:pt x="3437" y="1719"/>
                  </a:moveTo>
                  <a:lnTo>
                    <a:pt x="3437" y="1719"/>
                  </a:lnTo>
                  <a:cubicBezTo>
                    <a:pt x="3749" y="1719"/>
                    <a:pt x="3999" y="2000"/>
                    <a:pt x="3999" y="2313"/>
                  </a:cubicBezTo>
                  <a:cubicBezTo>
                    <a:pt x="3999" y="2625"/>
                    <a:pt x="3749" y="2875"/>
                    <a:pt x="3437" y="2875"/>
                  </a:cubicBezTo>
                  <a:cubicBezTo>
                    <a:pt x="3125" y="2875"/>
                    <a:pt x="2844" y="2625"/>
                    <a:pt x="2844" y="2313"/>
                  </a:cubicBezTo>
                  <a:cubicBezTo>
                    <a:pt x="2844" y="2000"/>
                    <a:pt x="3125" y="1719"/>
                    <a:pt x="3437" y="1719"/>
                  </a:cubicBezTo>
                  <a:close/>
                  <a:moveTo>
                    <a:pt x="6843" y="188"/>
                  </a:moveTo>
                  <a:lnTo>
                    <a:pt x="6843" y="188"/>
                  </a:lnTo>
                  <a:cubicBezTo>
                    <a:pt x="6437" y="2532"/>
                    <a:pt x="6437" y="2532"/>
                    <a:pt x="6437" y="2532"/>
                  </a:cubicBezTo>
                  <a:cubicBezTo>
                    <a:pt x="5437" y="2375"/>
                    <a:pt x="5437" y="2375"/>
                    <a:pt x="5437" y="2375"/>
                  </a:cubicBezTo>
                  <a:cubicBezTo>
                    <a:pt x="5593" y="1282"/>
                    <a:pt x="5593" y="1282"/>
                    <a:pt x="5593" y="1282"/>
                  </a:cubicBezTo>
                  <a:cubicBezTo>
                    <a:pt x="5468" y="1282"/>
                    <a:pt x="5312" y="1250"/>
                    <a:pt x="5124" y="1250"/>
                  </a:cubicBezTo>
                  <a:cubicBezTo>
                    <a:pt x="5124" y="2594"/>
                    <a:pt x="5124" y="2594"/>
                    <a:pt x="5124" y="2594"/>
                  </a:cubicBezTo>
                  <a:cubicBezTo>
                    <a:pt x="5124" y="2625"/>
                    <a:pt x="5124" y="2688"/>
                    <a:pt x="5093" y="2719"/>
                  </a:cubicBezTo>
                  <a:lnTo>
                    <a:pt x="5093" y="2750"/>
                  </a:lnTo>
                  <a:cubicBezTo>
                    <a:pt x="4437" y="3749"/>
                    <a:pt x="4437" y="3749"/>
                    <a:pt x="4437" y="3749"/>
                  </a:cubicBezTo>
                  <a:cubicBezTo>
                    <a:pt x="4249" y="4281"/>
                    <a:pt x="4249" y="4281"/>
                    <a:pt x="4249" y="4281"/>
                  </a:cubicBezTo>
                  <a:cubicBezTo>
                    <a:pt x="5218" y="4562"/>
                    <a:pt x="5218" y="4562"/>
                    <a:pt x="5218" y="4562"/>
                  </a:cubicBezTo>
                  <a:cubicBezTo>
                    <a:pt x="5218" y="4562"/>
                    <a:pt x="5218" y="4562"/>
                    <a:pt x="5187" y="4593"/>
                  </a:cubicBezTo>
                  <a:cubicBezTo>
                    <a:pt x="5218" y="4593"/>
                    <a:pt x="5218" y="4593"/>
                    <a:pt x="5218" y="4593"/>
                  </a:cubicBezTo>
                  <a:cubicBezTo>
                    <a:pt x="5343" y="4624"/>
                    <a:pt x="5437" y="4749"/>
                    <a:pt x="5406" y="4906"/>
                  </a:cubicBezTo>
                  <a:cubicBezTo>
                    <a:pt x="5124" y="6624"/>
                    <a:pt x="5124" y="6624"/>
                    <a:pt x="5124" y="6624"/>
                  </a:cubicBezTo>
                  <a:cubicBezTo>
                    <a:pt x="5093" y="6749"/>
                    <a:pt x="4999" y="6843"/>
                    <a:pt x="4843" y="6843"/>
                  </a:cubicBezTo>
                  <a:lnTo>
                    <a:pt x="4812" y="6843"/>
                  </a:lnTo>
                  <a:cubicBezTo>
                    <a:pt x="4656" y="6812"/>
                    <a:pt x="4531" y="6687"/>
                    <a:pt x="4562" y="6531"/>
                  </a:cubicBezTo>
                  <a:cubicBezTo>
                    <a:pt x="4812" y="5093"/>
                    <a:pt x="4812" y="5093"/>
                    <a:pt x="4812" y="5093"/>
                  </a:cubicBezTo>
                  <a:cubicBezTo>
                    <a:pt x="3531" y="5124"/>
                    <a:pt x="3531" y="5124"/>
                    <a:pt x="3531" y="5124"/>
                  </a:cubicBezTo>
                  <a:cubicBezTo>
                    <a:pt x="2594" y="5812"/>
                    <a:pt x="2594" y="5812"/>
                    <a:pt x="2594" y="5812"/>
                  </a:cubicBezTo>
                  <a:cubicBezTo>
                    <a:pt x="2500" y="5906"/>
                    <a:pt x="2500" y="5906"/>
                    <a:pt x="2500" y="5906"/>
                  </a:cubicBezTo>
                  <a:cubicBezTo>
                    <a:pt x="2469" y="5937"/>
                    <a:pt x="2469" y="5937"/>
                    <a:pt x="2438" y="5968"/>
                  </a:cubicBezTo>
                  <a:cubicBezTo>
                    <a:pt x="1000" y="6812"/>
                    <a:pt x="1000" y="6812"/>
                    <a:pt x="1000" y="6812"/>
                  </a:cubicBezTo>
                  <a:cubicBezTo>
                    <a:pt x="969" y="6843"/>
                    <a:pt x="907" y="6843"/>
                    <a:pt x="875" y="6843"/>
                  </a:cubicBezTo>
                  <a:cubicBezTo>
                    <a:pt x="782" y="6843"/>
                    <a:pt x="688" y="6812"/>
                    <a:pt x="625" y="6718"/>
                  </a:cubicBezTo>
                  <a:cubicBezTo>
                    <a:pt x="532" y="6562"/>
                    <a:pt x="594" y="6406"/>
                    <a:pt x="719" y="6312"/>
                  </a:cubicBezTo>
                  <a:cubicBezTo>
                    <a:pt x="1969" y="5562"/>
                    <a:pt x="1969" y="5562"/>
                    <a:pt x="1969" y="5562"/>
                  </a:cubicBezTo>
                  <a:cubicBezTo>
                    <a:pt x="2844" y="4562"/>
                    <a:pt x="2844" y="4562"/>
                    <a:pt x="2844" y="4562"/>
                  </a:cubicBezTo>
                  <a:cubicBezTo>
                    <a:pt x="2563" y="3718"/>
                    <a:pt x="2563" y="3718"/>
                    <a:pt x="2563" y="3718"/>
                  </a:cubicBezTo>
                  <a:cubicBezTo>
                    <a:pt x="1782" y="2750"/>
                    <a:pt x="1782" y="2750"/>
                    <a:pt x="1782" y="2750"/>
                  </a:cubicBezTo>
                  <a:lnTo>
                    <a:pt x="1782" y="2750"/>
                  </a:lnTo>
                  <a:cubicBezTo>
                    <a:pt x="1750" y="2688"/>
                    <a:pt x="1719" y="2657"/>
                    <a:pt x="1719" y="2594"/>
                  </a:cubicBezTo>
                  <a:cubicBezTo>
                    <a:pt x="1719" y="1250"/>
                    <a:pt x="1719" y="1250"/>
                    <a:pt x="1719" y="1250"/>
                  </a:cubicBezTo>
                  <a:cubicBezTo>
                    <a:pt x="1532" y="1250"/>
                    <a:pt x="1375" y="1282"/>
                    <a:pt x="1250" y="1313"/>
                  </a:cubicBezTo>
                  <a:cubicBezTo>
                    <a:pt x="1407" y="2375"/>
                    <a:pt x="1407" y="2375"/>
                    <a:pt x="1407" y="2375"/>
                  </a:cubicBezTo>
                  <a:cubicBezTo>
                    <a:pt x="407" y="2563"/>
                    <a:pt x="407" y="2563"/>
                    <a:pt x="407" y="2563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1032" y="32"/>
                    <a:pt x="1032" y="32"/>
                    <a:pt x="1032" y="32"/>
                  </a:cubicBezTo>
                  <a:cubicBezTo>
                    <a:pt x="1188" y="1032"/>
                    <a:pt x="1188" y="1032"/>
                    <a:pt x="1188" y="1032"/>
                  </a:cubicBezTo>
                  <a:cubicBezTo>
                    <a:pt x="1375" y="1000"/>
                    <a:pt x="1594" y="969"/>
                    <a:pt x="1813" y="938"/>
                  </a:cubicBezTo>
                  <a:cubicBezTo>
                    <a:pt x="1875" y="907"/>
                    <a:pt x="1938" y="875"/>
                    <a:pt x="2000" y="875"/>
                  </a:cubicBezTo>
                  <a:cubicBezTo>
                    <a:pt x="2063" y="875"/>
                    <a:pt x="2094" y="907"/>
                    <a:pt x="2157" y="907"/>
                  </a:cubicBezTo>
                  <a:cubicBezTo>
                    <a:pt x="2532" y="907"/>
                    <a:pt x="2938" y="875"/>
                    <a:pt x="3437" y="875"/>
                  </a:cubicBezTo>
                  <a:cubicBezTo>
                    <a:pt x="3906" y="875"/>
                    <a:pt x="4343" y="907"/>
                    <a:pt x="4718" y="907"/>
                  </a:cubicBezTo>
                  <a:cubicBezTo>
                    <a:pt x="4749" y="907"/>
                    <a:pt x="4781" y="875"/>
                    <a:pt x="4843" y="875"/>
                  </a:cubicBezTo>
                  <a:cubicBezTo>
                    <a:pt x="4906" y="875"/>
                    <a:pt x="4968" y="907"/>
                    <a:pt x="5031" y="938"/>
                  </a:cubicBezTo>
                  <a:cubicBezTo>
                    <a:pt x="5281" y="969"/>
                    <a:pt x="5468" y="1000"/>
                    <a:pt x="5656" y="1000"/>
                  </a:cubicBezTo>
                  <a:cubicBezTo>
                    <a:pt x="5812" y="0"/>
                    <a:pt x="5812" y="0"/>
                    <a:pt x="5812" y="0"/>
                  </a:cubicBezTo>
                  <a:lnTo>
                    <a:pt x="6843" y="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ubicBezTo>
                    <a:pt x="4218" y="1188"/>
                    <a:pt x="3843" y="1157"/>
                    <a:pt x="3437" y="1157"/>
                  </a:cubicBezTo>
                  <a:cubicBezTo>
                    <a:pt x="3000" y="1157"/>
                    <a:pt x="2625" y="1188"/>
                    <a:pt x="2282" y="1188"/>
                  </a:cubicBezTo>
                  <a:cubicBezTo>
                    <a:pt x="2282" y="2469"/>
                    <a:pt x="2282" y="2469"/>
                    <a:pt x="2282" y="2469"/>
                  </a:cubicBezTo>
                  <a:cubicBezTo>
                    <a:pt x="3157" y="3157"/>
                    <a:pt x="3157" y="3157"/>
                    <a:pt x="3157" y="3157"/>
                  </a:cubicBezTo>
                  <a:cubicBezTo>
                    <a:pt x="3718" y="3157"/>
                    <a:pt x="3718" y="3157"/>
                    <a:pt x="3718" y="3157"/>
                  </a:cubicBezTo>
                  <a:cubicBezTo>
                    <a:pt x="4562" y="2469"/>
                    <a:pt x="4562" y="2469"/>
                    <a:pt x="4562" y="2469"/>
                  </a:cubicBezTo>
                  <a:lnTo>
                    <a:pt x="4562" y="1188"/>
                  </a:lnTo>
                  <a:close/>
                  <a:moveTo>
                    <a:pt x="4562" y="1188"/>
                  </a:moveTo>
                  <a:lnTo>
                    <a:pt x="4562" y="11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156839" y="3335279"/>
            <a:ext cx="1457311" cy="1262061"/>
            <a:chOff x="3941180" y="3162512"/>
            <a:chExt cx="1381823" cy="1196686"/>
          </a:xfrm>
        </p:grpSpPr>
        <p:sp>
          <p:nvSpPr>
            <p:cNvPr id="10" name="Shape 1154"/>
            <p:cNvSpPr/>
            <p:nvPr/>
          </p:nvSpPr>
          <p:spPr>
            <a:xfrm rot="1790900">
              <a:off x="3941180" y="3162512"/>
              <a:ext cx="1381823" cy="11966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4370992" y="3576180"/>
              <a:ext cx="502461" cy="383171"/>
              <a:chOff x="4914900" y="1812925"/>
              <a:chExt cx="441326" cy="336550"/>
            </a:xfrm>
            <a:solidFill>
              <a:schemeClr val="bg1"/>
            </a:solidFill>
          </p:grpSpPr>
          <p:sp>
            <p:nvSpPr>
              <p:cNvPr id="56" name="Freeform 5"/>
              <p:cNvSpPr>
                <a:spLocks/>
              </p:cNvSpPr>
              <p:nvPr/>
            </p:nvSpPr>
            <p:spPr bwMode="auto">
              <a:xfrm>
                <a:off x="4914900" y="1849438"/>
                <a:ext cx="230188" cy="257175"/>
              </a:xfrm>
              <a:custGeom>
                <a:avLst/>
                <a:gdLst>
                  <a:gd name="T0" fmla="*/ 18 w 145"/>
                  <a:gd name="T1" fmla="*/ 143 h 162"/>
                  <a:gd name="T2" fmla="*/ 18 w 145"/>
                  <a:gd name="T3" fmla="*/ 21 h 162"/>
                  <a:gd name="T4" fmla="*/ 124 w 145"/>
                  <a:gd name="T5" fmla="*/ 21 h 162"/>
                  <a:gd name="T6" fmla="*/ 145 w 145"/>
                  <a:gd name="T7" fmla="*/ 0 h 162"/>
                  <a:gd name="T8" fmla="*/ 0 w 145"/>
                  <a:gd name="T9" fmla="*/ 0 h 162"/>
                  <a:gd name="T10" fmla="*/ 0 w 145"/>
                  <a:gd name="T11" fmla="*/ 162 h 162"/>
                  <a:gd name="T12" fmla="*/ 68 w 145"/>
                  <a:gd name="T13" fmla="*/ 162 h 162"/>
                  <a:gd name="T14" fmla="*/ 77 w 145"/>
                  <a:gd name="T15" fmla="*/ 143 h 162"/>
                  <a:gd name="T16" fmla="*/ 18 w 145"/>
                  <a:gd name="T17" fmla="*/ 143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5" h="162">
                    <a:moveTo>
                      <a:pt x="18" y="143"/>
                    </a:moveTo>
                    <a:lnTo>
                      <a:pt x="18" y="21"/>
                    </a:lnTo>
                    <a:lnTo>
                      <a:pt x="124" y="21"/>
                    </a:lnTo>
                    <a:lnTo>
                      <a:pt x="145" y="0"/>
                    </a:lnTo>
                    <a:lnTo>
                      <a:pt x="0" y="0"/>
                    </a:lnTo>
                    <a:lnTo>
                      <a:pt x="0" y="162"/>
                    </a:lnTo>
                    <a:lnTo>
                      <a:pt x="68" y="162"/>
                    </a:lnTo>
                    <a:lnTo>
                      <a:pt x="77" y="143"/>
                    </a:lnTo>
                    <a:lnTo>
                      <a:pt x="18" y="14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7" name="Freeform 6"/>
              <p:cNvSpPr>
                <a:spLocks/>
              </p:cNvSpPr>
              <p:nvPr/>
            </p:nvSpPr>
            <p:spPr bwMode="auto">
              <a:xfrm>
                <a:off x="5065713" y="1849438"/>
                <a:ext cx="290513" cy="257175"/>
              </a:xfrm>
              <a:custGeom>
                <a:avLst/>
                <a:gdLst>
                  <a:gd name="T0" fmla="*/ 76 w 88"/>
                  <a:gd name="T1" fmla="*/ 18 h 78"/>
                  <a:gd name="T2" fmla="*/ 76 w 88"/>
                  <a:gd name="T3" fmla="*/ 0 h 78"/>
                  <a:gd name="T4" fmla="*/ 40 w 88"/>
                  <a:gd name="T5" fmla="*/ 0 h 78"/>
                  <a:gd name="T6" fmla="*/ 37 w 88"/>
                  <a:gd name="T7" fmla="*/ 10 h 78"/>
                  <a:gd name="T8" fmla="*/ 67 w 88"/>
                  <a:gd name="T9" fmla="*/ 10 h 78"/>
                  <a:gd name="T10" fmla="*/ 67 w 88"/>
                  <a:gd name="T11" fmla="*/ 69 h 78"/>
                  <a:gd name="T12" fmla="*/ 10 w 88"/>
                  <a:gd name="T13" fmla="*/ 69 h 78"/>
                  <a:gd name="T14" fmla="*/ 0 w 88"/>
                  <a:gd name="T15" fmla="*/ 78 h 78"/>
                  <a:gd name="T16" fmla="*/ 76 w 88"/>
                  <a:gd name="T17" fmla="*/ 78 h 78"/>
                  <a:gd name="T18" fmla="*/ 76 w 88"/>
                  <a:gd name="T19" fmla="*/ 60 h 78"/>
                  <a:gd name="T20" fmla="*/ 88 w 88"/>
                  <a:gd name="T21" fmla="*/ 54 h 78"/>
                  <a:gd name="T22" fmla="*/ 88 w 88"/>
                  <a:gd name="T23" fmla="*/ 26 h 78"/>
                  <a:gd name="T24" fmla="*/ 76 w 88"/>
                  <a:gd name="T25" fmla="*/ 1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78">
                    <a:moveTo>
                      <a:pt x="76" y="18"/>
                    </a:moveTo>
                    <a:cubicBezTo>
                      <a:pt x="76" y="0"/>
                      <a:pt x="76" y="0"/>
                      <a:pt x="76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7" y="10"/>
                      <a:pt x="37" y="10"/>
                      <a:pt x="37" y="10"/>
                    </a:cubicBezTo>
                    <a:cubicBezTo>
                      <a:pt x="67" y="10"/>
                      <a:pt x="67" y="10"/>
                      <a:pt x="67" y="10"/>
                    </a:cubicBezTo>
                    <a:cubicBezTo>
                      <a:pt x="67" y="69"/>
                      <a:pt x="67" y="69"/>
                      <a:pt x="67" y="69"/>
                    </a:cubicBezTo>
                    <a:cubicBezTo>
                      <a:pt x="10" y="69"/>
                      <a:pt x="10" y="69"/>
                      <a:pt x="10" y="6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76" y="60"/>
                      <a:pt x="76" y="60"/>
                      <a:pt x="76" y="60"/>
                    </a:cubicBezTo>
                    <a:cubicBezTo>
                      <a:pt x="80" y="60"/>
                      <a:pt x="88" y="61"/>
                      <a:pt x="88" y="54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88" y="17"/>
                      <a:pt x="79" y="18"/>
                      <a:pt x="7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8" name="Freeform 7"/>
              <p:cNvSpPr>
                <a:spLocks/>
              </p:cNvSpPr>
              <p:nvPr/>
            </p:nvSpPr>
            <p:spPr bwMode="auto">
              <a:xfrm>
                <a:off x="4970463" y="1905000"/>
                <a:ext cx="115888" cy="144463"/>
              </a:xfrm>
              <a:custGeom>
                <a:avLst/>
                <a:gdLst>
                  <a:gd name="T0" fmla="*/ 0 w 73"/>
                  <a:gd name="T1" fmla="*/ 0 h 91"/>
                  <a:gd name="T2" fmla="*/ 0 w 73"/>
                  <a:gd name="T3" fmla="*/ 91 h 91"/>
                  <a:gd name="T4" fmla="*/ 0 w 73"/>
                  <a:gd name="T5" fmla="*/ 91 h 91"/>
                  <a:gd name="T6" fmla="*/ 48 w 73"/>
                  <a:gd name="T7" fmla="*/ 91 h 91"/>
                  <a:gd name="T8" fmla="*/ 60 w 73"/>
                  <a:gd name="T9" fmla="*/ 60 h 91"/>
                  <a:gd name="T10" fmla="*/ 19 w 73"/>
                  <a:gd name="T11" fmla="*/ 60 h 91"/>
                  <a:gd name="T12" fmla="*/ 73 w 73"/>
                  <a:gd name="T13" fmla="*/ 0 h 91"/>
                  <a:gd name="T14" fmla="*/ 0 w 73"/>
                  <a:gd name="T15" fmla="*/ 0 h 91"/>
                  <a:gd name="T16" fmla="*/ 0 w 73"/>
                  <a:gd name="T1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3" h="91">
                    <a:moveTo>
                      <a:pt x="0" y="0"/>
                    </a:moveTo>
                    <a:lnTo>
                      <a:pt x="0" y="91"/>
                    </a:lnTo>
                    <a:lnTo>
                      <a:pt x="0" y="91"/>
                    </a:lnTo>
                    <a:lnTo>
                      <a:pt x="48" y="91"/>
                    </a:lnTo>
                    <a:lnTo>
                      <a:pt x="60" y="60"/>
                    </a:lnTo>
                    <a:lnTo>
                      <a:pt x="19" y="60"/>
                    </a:lnTo>
                    <a:lnTo>
                      <a:pt x="73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59" name="Freeform 8"/>
              <p:cNvSpPr>
                <a:spLocks/>
              </p:cNvSpPr>
              <p:nvPr/>
            </p:nvSpPr>
            <p:spPr bwMode="auto">
              <a:xfrm>
                <a:off x="5126038" y="1905000"/>
                <a:ext cx="138113" cy="144463"/>
              </a:xfrm>
              <a:custGeom>
                <a:avLst/>
                <a:gdLst>
                  <a:gd name="T0" fmla="*/ 66 w 87"/>
                  <a:gd name="T1" fmla="*/ 21 h 91"/>
                  <a:gd name="T2" fmla="*/ 0 w 87"/>
                  <a:gd name="T3" fmla="*/ 91 h 91"/>
                  <a:gd name="T4" fmla="*/ 87 w 87"/>
                  <a:gd name="T5" fmla="*/ 91 h 91"/>
                  <a:gd name="T6" fmla="*/ 87 w 87"/>
                  <a:gd name="T7" fmla="*/ 0 h 91"/>
                  <a:gd name="T8" fmla="*/ 31 w 87"/>
                  <a:gd name="T9" fmla="*/ 0 h 91"/>
                  <a:gd name="T10" fmla="*/ 24 w 87"/>
                  <a:gd name="T11" fmla="*/ 21 h 91"/>
                  <a:gd name="T12" fmla="*/ 66 w 87"/>
                  <a:gd name="T13" fmla="*/ 21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" h="91">
                    <a:moveTo>
                      <a:pt x="66" y="21"/>
                    </a:moveTo>
                    <a:lnTo>
                      <a:pt x="0" y="91"/>
                    </a:lnTo>
                    <a:lnTo>
                      <a:pt x="87" y="91"/>
                    </a:lnTo>
                    <a:lnTo>
                      <a:pt x="87" y="0"/>
                    </a:lnTo>
                    <a:lnTo>
                      <a:pt x="31" y="0"/>
                    </a:lnTo>
                    <a:lnTo>
                      <a:pt x="24" y="21"/>
                    </a:lnTo>
                    <a:lnTo>
                      <a:pt x="66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0" name="Freeform 9"/>
              <p:cNvSpPr>
                <a:spLocks/>
              </p:cNvSpPr>
              <p:nvPr/>
            </p:nvSpPr>
            <p:spPr bwMode="auto">
              <a:xfrm>
                <a:off x="5019675" y="1812925"/>
                <a:ext cx="180975" cy="336550"/>
              </a:xfrm>
              <a:custGeom>
                <a:avLst/>
                <a:gdLst>
                  <a:gd name="T0" fmla="*/ 79 w 114"/>
                  <a:gd name="T1" fmla="*/ 87 h 212"/>
                  <a:gd name="T2" fmla="*/ 112 w 114"/>
                  <a:gd name="T3" fmla="*/ 0 h 212"/>
                  <a:gd name="T4" fmla="*/ 8 w 114"/>
                  <a:gd name="T5" fmla="*/ 110 h 212"/>
                  <a:gd name="T6" fmla="*/ 44 w 114"/>
                  <a:gd name="T7" fmla="*/ 110 h 212"/>
                  <a:gd name="T8" fmla="*/ 0 w 114"/>
                  <a:gd name="T9" fmla="*/ 212 h 212"/>
                  <a:gd name="T10" fmla="*/ 114 w 114"/>
                  <a:gd name="T11" fmla="*/ 85 h 212"/>
                  <a:gd name="T12" fmla="*/ 79 w 114"/>
                  <a:gd name="T13" fmla="*/ 87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4" h="212">
                    <a:moveTo>
                      <a:pt x="79" y="87"/>
                    </a:moveTo>
                    <a:lnTo>
                      <a:pt x="112" y="0"/>
                    </a:lnTo>
                    <a:lnTo>
                      <a:pt x="8" y="110"/>
                    </a:lnTo>
                    <a:lnTo>
                      <a:pt x="44" y="110"/>
                    </a:lnTo>
                    <a:lnTo>
                      <a:pt x="0" y="212"/>
                    </a:lnTo>
                    <a:lnTo>
                      <a:pt x="114" y="85"/>
                    </a:lnTo>
                    <a:lnTo>
                      <a:pt x="79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2531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6466323" y="1987732"/>
            <a:ext cx="1457306" cy="1262062"/>
            <a:chOff x="6131034" y="1884768"/>
            <a:chExt cx="1381818" cy="1196687"/>
          </a:xfrm>
        </p:grpSpPr>
        <p:sp>
          <p:nvSpPr>
            <p:cNvPr id="6" name="Shape 1142"/>
            <p:cNvSpPr/>
            <p:nvPr/>
          </p:nvSpPr>
          <p:spPr>
            <a:xfrm rot="1790900">
              <a:off x="6131034" y="1884768"/>
              <a:ext cx="1381818" cy="11966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61" name="Freeform 37"/>
            <p:cNvSpPr>
              <a:spLocks noEditPoints="1"/>
            </p:cNvSpPr>
            <p:nvPr/>
          </p:nvSpPr>
          <p:spPr bwMode="auto">
            <a:xfrm>
              <a:off x="6554399" y="2191871"/>
              <a:ext cx="564445" cy="560532"/>
            </a:xfrm>
            <a:custGeom>
              <a:avLst/>
              <a:gdLst>
                <a:gd name="T0" fmla="*/ 0 w 120"/>
                <a:gd name="T1" fmla="*/ 60 h 120"/>
                <a:gd name="T2" fmla="*/ 120 w 120"/>
                <a:gd name="T3" fmla="*/ 60 h 120"/>
                <a:gd name="T4" fmla="*/ 83 w 120"/>
                <a:gd name="T5" fmla="*/ 24 h 120"/>
                <a:gd name="T6" fmla="*/ 86 w 120"/>
                <a:gd name="T7" fmla="*/ 14 h 120"/>
                <a:gd name="T8" fmla="*/ 86 w 120"/>
                <a:gd name="T9" fmla="*/ 28 h 120"/>
                <a:gd name="T10" fmla="*/ 47 w 120"/>
                <a:gd name="T11" fmla="*/ 77 h 120"/>
                <a:gd name="T12" fmla="*/ 41 w 120"/>
                <a:gd name="T13" fmla="*/ 88 h 120"/>
                <a:gd name="T14" fmla="*/ 38 w 120"/>
                <a:gd name="T15" fmla="*/ 95 h 120"/>
                <a:gd name="T16" fmla="*/ 37 w 120"/>
                <a:gd name="T17" fmla="*/ 110 h 120"/>
                <a:gd name="T18" fmla="*/ 31 w 120"/>
                <a:gd name="T19" fmla="*/ 99 h 120"/>
                <a:gd name="T20" fmla="*/ 26 w 120"/>
                <a:gd name="T21" fmla="*/ 89 h 120"/>
                <a:gd name="T22" fmla="*/ 17 w 120"/>
                <a:gd name="T23" fmla="*/ 82 h 120"/>
                <a:gd name="T24" fmla="*/ 16 w 120"/>
                <a:gd name="T25" fmla="*/ 68 h 120"/>
                <a:gd name="T26" fmla="*/ 15 w 120"/>
                <a:gd name="T27" fmla="*/ 60 h 120"/>
                <a:gd name="T28" fmla="*/ 10 w 120"/>
                <a:gd name="T29" fmla="*/ 54 h 120"/>
                <a:gd name="T30" fmla="*/ 10 w 120"/>
                <a:gd name="T31" fmla="*/ 45 h 120"/>
                <a:gd name="T32" fmla="*/ 38 w 120"/>
                <a:gd name="T33" fmla="*/ 20 h 120"/>
                <a:gd name="T34" fmla="*/ 31 w 120"/>
                <a:gd name="T35" fmla="*/ 20 h 120"/>
                <a:gd name="T36" fmla="*/ 28 w 120"/>
                <a:gd name="T37" fmla="*/ 26 h 120"/>
                <a:gd name="T38" fmla="*/ 32 w 120"/>
                <a:gd name="T39" fmla="*/ 28 h 120"/>
                <a:gd name="T40" fmla="*/ 31 w 120"/>
                <a:gd name="T41" fmla="*/ 24 h 120"/>
                <a:gd name="T42" fmla="*/ 47 w 120"/>
                <a:gd name="T43" fmla="*/ 30 h 120"/>
                <a:gd name="T44" fmla="*/ 41 w 120"/>
                <a:gd name="T45" fmla="*/ 34 h 120"/>
                <a:gd name="T46" fmla="*/ 37 w 120"/>
                <a:gd name="T47" fmla="*/ 36 h 120"/>
                <a:gd name="T48" fmla="*/ 38 w 120"/>
                <a:gd name="T49" fmla="*/ 43 h 120"/>
                <a:gd name="T50" fmla="*/ 33 w 120"/>
                <a:gd name="T51" fmla="*/ 49 h 120"/>
                <a:gd name="T52" fmla="*/ 29 w 120"/>
                <a:gd name="T53" fmla="*/ 51 h 120"/>
                <a:gd name="T54" fmla="*/ 21 w 120"/>
                <a:gd name="T55" fmla="*/ 49 h 120"/>
                <a:gd name="T56" fmla="*/ 15 w 120"/>
                <a:gd name="T57" fmla="*/ 54 h 120"/>
                <a:gd name="T58" fmla="*/ 16 w 120"/>
                <a:gd name="T59" fmla="*/ 58 h 120"/>
                <a:gd name="T60" fmla="*/ 27 w 120"/>
                <a:gd name="T61" fmla="*/ 62 h 120"/>
                <a:gd name="T62" fmla="*/ 41 w 120"/>
                <a:gd name="T63" fmla="*/ 66 h 120"/>
                <a:gd name="T64" fmla="*/ 47 w 120"/>
                <a:gd name="T65" fmla="*/ 77 h 120"/>
                <a:gd name="T66" fmla="*/ 55 w 120"/>
                <a:gd name="T67" fmla="*/ 21 h 120"/>
                <a:gd name="T68" fmla="*/ 44 w 120"/>
                <a:gd name="T69" fmla="*/ 15 h 120"/>
                <a:gd name="T70" fmla="*/ 63 w 120"/>
                <a:gd name="T71" fmla="*/ 10 h 120"/>
                <a:gd name="T72" fmla="*/ 107 w 120"/>
                <a:gd name="T73" fmla="*/ 62 h 120"/>
                <a:gd name="T74" fmla="*/ 92 w 120"/>
                <a:gd name="T75" fmla="*/ 102 h 120"/>
                <a:gd name="T76" fmla="*/ 91 w 120"/>
                <a:gd name="T77" fmla="*/ 92 h 120"/>
                <a:gd name="T78" fmla="*/ 84 w 120"/>
                <a:gd name="T79" fmla="*/ 81 h 120"/>
                <a:gd name="T80" fmla="*/ 66 w 120"/>
                <a:gd name="T81" fmla="*/ 67 h 120"/>
                <a:gd name="T82" fmla="*/ 97 w 120"/>
                <a:gd name="T83" fmla="*/ 56 h 120"/>
                <a:gd name="T84" fmla="*/ 105 w 120"/>
                <a:gd name="T85" fmla="*/ 49 h 120"/>
                <a:gd name="T86" fmla="*/ 93 w 120"/>
                <a:gd name="T87" fmla="*/ 39 h 120"/>
                <a:gd name="T88" fmla="*/ 91 w 120"/>
                <a:gd name="T89" fmla="*/ 52 h 120"/>
                <a:gd name="T90" fmla="*/ 79 w 120"/>
                <a:gd name="T91" fmla="*/ 49 h 120"/>
                <a:gd name="T92" fmla="*/ 73 w 120"/>
                <a:gd name="T93" fmla="*/ 44 h 120"/>
                <a:gd name="T94" fmla="*/ 76 w 120"/>
                <a:gd name="T95" fmla="*/ 35 h 120"/>
                <a:gd name="T96" fmla="*/ 90 w 120"/>
                <a:gd name="T97" fmla="*/ 36 h 120"/>
                <a:gd name="T98" fmla="*/ 100 w 120"/>
                <a:gd name="T99" fmla="*/ 36 h 120"/>
                <a:gd name="T100" fmla="*/ 105 w 120"/>
                <a:gd name="T101" fmla="*/ 32 h 120"/>
                <a:gd name="T102" fmla="*/ 110 w 120"/>
                <a:gd name="T103" fmla="*/ 57 h 120"/>
                <a:gd name="T104" fmla="*/ 107 w 120"/>
                <a:gd name="T105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0" h="120">
                  <a:moveTo>
                    <a:pt x="60" y="0"/>
                  </a:move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93" y="120"/>
                    <a:pt x="120" y="93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lose/>
                  <a:moveTo>
                    <a:pt x="83" y="24"/>
                  </a:moveTo>
                  <a:cubicBezTo>
                    <a:pt x="87" y="21"/>
                    <a:pt x="87" y="21"/>
                    <a:pt x="87" y="21"/>
                  </a:cubicBezTo>
                  <a:cubicBezTo>
                    <a:pt x="87" y="21"/>
                    <a:pt x="85" y="17"/>
                    <a:pt x="86" y="14"/>
                  </a:cubicBezTo>
                  <a:cubicBezTo>
                    <a:pt x="87" y="14"/>
                    <a:pt x="91" y="16"/>
                    <a:pt x="94" y="20"/>
                  </a:cubicBezTo>
                  <a:cubicBezTo>
                    <a:pt x="92" y="29"/>
                    <a:pt x="86" y="28"/>
                    <a:pt x="86" y="28"/>
                  </a:cubicBezTo>
                  <a:cubicBezTo>
                    <a:pt x="86" y="28"/>
                    <a:pt x="82" y="28"/>
                    <a:pt x="83" y="24"/>
                  </a:cubicBezTo>
                  <a:close/>
                  <a:moveTo>
                    <a:pt x="47" y="77"/>
                  </a:moveTo>
                  <a:cubicBezTo>
                    <a:pt x="46" y="78"/>
                    <a:pt x="45" y="81"/>
                    <a:pt x="44" y="84"/>
                  </a:cubicBezTo>
                  <a:cubicBezTo>
                    <a:pt x="43" y="86"/>
                    <a:pt x="42" y="87"/>
                    <a:pt x="41" y="88"/>
                  </a:cubicBezTo>
                  <a:cubicBezTo>
                    <a:pt x="39" y="89"/>
                    <a:pt x="39" y="91"/>
                    <a:pt x="39" y="91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38" y="95"/>
                    <a:pt x="39" y="99"/>
                    <a:pt x="40" y="100"/>
                  </a:cubicBezTo>
                  <a:cubicBezTo>
                    <a:pt x="40" y="102"/>
                    <a:pt x="37" y="110"/>
                    <a:pt x="37" y="110"/>
                  </a:cubicBezTo>
                  <a:cubicBezTo>
                    <a:pt x="34" y="109"/>
                    <a:pt x="33" y="106"/>
                    <a:pt x="32" y="104"/>
                  </a:cubicBezTo>
                  <a:cubicBezTo>
                    <a:pt x="32" y="102"/>
                    <a:pt x="30" y="101"/>
                    <a:pt x="31" y="99"/>
                  </a:cubicBezTo>
                  <a:cubicBezTo>
                    <a:pt x="31" y="96"/>
                    <a:pt x="29" y="95"/>
                    <a:pt x="28" y="94"/>
                  </a:cubicBezTo>
                  <a:cubicBezTo>
                    <a:pt x="27" y="92"/>
                    <a:pt x="26" y="90"/>
                    <a:pt x="26" y="89"/>
                  </a:cubicBezTo>
                  <a:cubicBezTo>
                    <a:pt x="26" y="88"/>
                    <a:pt x="23" y="86"/>
                    <a:pt x="23" y="86"/>
                  </a:cubicBezTo>
                  <a:cubicBezTo>
                    <a:pt x="23" y="86"/>
                    <a:pt x="18" y="83"/>
                    <a:pt x="17" y="82"/>
                  </a:cubicBezTo>
                  <a:cubicBezTo>
                    <a:pt x="16" y="81"/>
                    <a:pt x="15" y="77"/>
                    <a:pt x="15" y="75"/>
                  </a:cubicBezTo>
                  <a:cubicBezTo>
                    <a:pt x="15" y="73"/>
                    <a:pt x="16" y="68"/>
                    <a:pt x="16" y="68"/>
                  </a:cubicBezTo>
                  <a:cubicBezTo>
                    <a:pt x="16" y="68"/>
                    <a:pt x="18" y="66"/>
                    <a:pt x="17" y="65"/>
                  </a:cubicBezTo>
                  <a:cubicBezTo>
                    <a:pt x="15" y="64"/>
                    <a:pt x="15" y="60"/>
                    <a:pt x="15" y="60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1" y="55"/>
                    <a:pt x="10" y="54"/>
                  </a:cubicBezTo>
                  <a:cubicBezTo>
                    <a:pt x="10" y="52"/>
                    <a:pt x="10" y="51"/>
                    <a:pt x="11" y="50"/>
                  </a:cubicBezTo>
                  <a:cubicBezTo>
                    <a:pt x="11" y="49"/>
                    <a:pt x="10" y="46"/>
                    <a:pt x="10" y="45"/>
                  </a:cubicBezTo>
                  <a:cubicBezTo>
                    <a:pt x="20" y="20"/>
                    <a:pt x="37" y="15"/>
                    <a:pt x="37" y="15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5" y="21"/>
                    <a:pt x="34" y="21"/>
                  </a:cubicBezTo>
                  <a:cubicBezTo>
                    <a:pt x="32" y="20"/>
                    <a:pt x="31" y="20"/>
                    <a:pt x="31" y="20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9" y="23"/>
                    <a:pt x="28" y="25"/>
                    <a:pt x="28" y="26"/>
                  </a:cubicBezTo>
                  <a:cubicBezTo>
                    <a:pt x="28" y="27"/>
                    <a:pt x="29" y="29"/>
                    <a:pt x="29" y="29"/>
                  </a:cubicBezTo>
                  <a:cubicBezTo>
                    <a:pt x="29" y="29"/>
                    <a:pt x="32" y="29"/>
                    <a:pt x="32" y="28"/>
                  </a:cubicBezTo>
                  <a:cubicBezTo>
                    <a:pt x="32" y="27"/>
                    <a:pt x="32" y="26"/>
                    <a:pt x="32" y="26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4"/>
                    <a:pt x="34" y="23"/>
                    <a:pt x="40" y="24"/>
                  </a:cubicBezTo>
                  <a:cubicBezTo>
                    <a:pt x="47" y="24"/>
                    <a:pt x="44" y="29"/>
                    <a:pt x="47" y="30"/>
                  </a:cubicBezTo>
                  <a:cubicBezTo>
                    <a:pt x="50" y="31"/>
                    <a:pt x="45" y="35"/>
                    <a:pt x="44" y="37"/>
                  </a:cubicBezTo>
                  <a:cubicBezTo>
                    <a:pt x="43" y="39"/>
                    <a:pt x="41" y="34"/>
                    <a:pt x="41" y="34"/>
                  </a:cubicBezTo>
                  <a:cubicBezTo>
                    <a:pt x="41" y="34"/>
                    <a:pt x="43" y="32"/>
                    <a:pt x="40" y="32"/>
                  </a:cubicBezTo>
                  <a:cubicBezTo>
                    <a:pt x="37" y="31"/>
                    <a:pt x="35" y="36"/>
                    <a:pt x="37" y="36"/>
                  </a:cubicBezTo>
                  <a:cubicBezTo>
                    <a:pt x="38" y="36"/>
                    <a:pt x="40" y="38"/>
                    <a:pt x="39" y="39"/>
                  </a:cubicBezTo>
                  <a:cubicBezTo>
                    <a:pt x="39" y="40"/>
                    <a:pt x="39" y="40"/>
                    <a:pt x="38" y="43"/>
                  </a:cubicBezTo>
                  <a:cubicBezTo>
                    <a:pt x="36" y="46"/>
                    <a:pt x="34" y="48"/>
                    <a:pt x="34" y="48"/>
                  </a:cubicBezTo>
                  <a:cubicBezTo>
                    <a:pt x="34" y="48"/>
                    <a:pt x="32" y="47"/>
                    <a:pt x="33" y="49"/>
                  </a:cubicBezTo>
                  <a:cubicBezTo>
                    <a:pt x="34" y="51"/>
                    <a:pt x="33" y="54"/>
                    <a:pt x="33" y="55"/>
                  </a:cubicBezTo>
                  <a:cubicBezTo>
                    <a:pt x="33" y="57"/>
                    <a:pt x="29" y="54"/>
                    <a:pt x="29" y="51"/>
                  </a:cubicBezTo>
                  <a:cubicBezTo>
                    <a:pt x="28" y="48"/>
                    <a:pt x="25" y="51"/>
                    <a:pt x="24" y="51"/>
                  </a:cubicBezTo>
                  <a:cubicBezTo>
                    <a:pt x="23" y="51"/>
                    <a:pt x="21" y="50"/>
                    <a:pt x="21" y="49"/>
                  </a:cubicBezTo>
                  <a:cubicBezTo>
                    <a:pt x="20" y="48"/>
                    <a:pt x="15" y="52"/>
                    <a:pt x="14" y="52"/>
                  </a:cubicBezTo>
                  <a:cubicBezTo>
                    <a:pt x="13" y="53"/>
                    <a:pt x="13" y="55"/>
                    <a:pt x="15" y="54"/>
                  </a:cubicBezTo>
                  <a:cubicBezTo>
                    <a:pt x="17" y="53"/>
                    <a:pt x="19" y="54"/>
                    <a:pt x="19" y="56"/>
                  </a:cubicBezTo>
                  <a:cubicBezTo>
                    <a:pt x="18" y="58"/>
                    <a:pt x="16" y="57"/>
                    <a:pt x="16" y="58"/>
                  </a:cubicBezTo>
                  <a:cubicBezTo>
                    <a:pt x="17" y="60"/>
                    <a:pt x="19" y="61"/>
                    <a:pt x="19" y="63"/>
                  </a:cubicBezTo>
                  <a:cubicBezTo>
                    <a:pt x="20" y="65"/>
                    <a:pt x="25" y="63"/>
                    <a:pt x="27" y="62"/>
                  </a:cubicBezTo>
                  <a:cubicBezTo>
                    <a:pt x="28" y="62"/>
                    <a:pt x="33" y="61"/>
                    <a:pt x="33" y="63"/>
                  </a:cubicBezTo>
                  <a:cubicBezTo>
                    <a:pt x="34" y="65"/>
                    <a:pt x="39" y="66"/>
                    <a:pt x="41" y="66"/>
                  </a:cubicBezTo>
                  <a:cubicBezTo>
                    <a:pt x="43" y="67"/>
                    <a:pt x="46" y="67"/>
                    <a:pt x="49" y="69"/>
                  </a:cubicBezTo>
                  <a:cubicBezTo>
                    <a:pt x="51" y="72"/>
                    <a:pt x="47" y="76"/>
                    <a:pt x="47" y="77"/>
                  </a:cubicBezTo>
                  <a:close/>
                  <a:moveTo>
                    <a:pt x="59" y="14"/>
                  </a:moveTo>
                  <a:cubicBezTo>
                    <a:pt x="58" y="17"/>
                    <a:pt x="54" y="20"/>
                    <a:pt x="55" y="21"/>
                  </a:cubicBezTo>
                  <a:cubicBezTo>
                    <a:pt x="55" y="22"/>
                    <a:pt x="55" y="27"/>
                    <a:pt x="51" y="23"/>
                  </a:cubicBezTo>
                  <a:cubicBezTo>
                    <a:pt x="47" y="19"/>
                    <a:pt x="43" y="18"/>
                    <a:pt x="44" y="15"/>
                  </a:cubicBezTo>
                  <a:cubicBezTo>
                    <a:pt x="44" y="14"/>
                    <a:pt x="48" y="14"/>
                    <a:pt x="48" y="13"/>
                  </a:cubicBezTo>
                  <a:cubicBezTo>
                    <a:pt x="53" y="7"/>
                    <a:pt x="62" y="8"/>
                    <a:pt x="63" y="10"/>
                  </a:cubicBezTo>
                  <a:cubicBezTo>
                    <a:pt x="61" y="12"/>
                    <a:pt x="59" y="11"/>
                    <a:pt x="59" y="14"/>
                  </a:cubicBezTo>
                  <a:close/>
                  <a:moveTo>
                    <a:pt x="107" y="62"/>
                  </a:moveTo>
                  <a:cubicBezTo>
                    <a:pt x="107" y="62"/>
                    <a:pt x="109" y="65"/>
                    <a:pt x="112" y="65"/>
                  </a:cubicBezTo>
                  <a:cubicBezTo>
                    <a:pt x="110" y="87"/>
                    <a:pt x="92" y="102"/>
                    <a:pt x="92" y="102"/>
                  </a:cubicBezTo>
                  <a:cubicBezTo>
                    <a:pt x="89" y="99"/>
                    <a:pt x="90" y="96"/>
                    <a:pt x="90" y="96"/>
                  </a:cubicBezTo>
                  <a:cubicBezTo>
                    <a:pt x="91" y="92"/>
                    <a:pt x="91" y="92"/>
                    <a:pt x="91" y="92"/>
                  </a:cubicBezTo>
                  <a:cubicBezTo>
                    <a:pt x="91" y="85"/>
                    <a:pt x="91" y="85"/>
                    <a:pt x="91" y="85"/>
                  </a:cubicBezTo>
                  <a:cubicBezTo>
                    <a:pt x="91" y="85"/>
                    <a:pt x="91" y="77"/>
                    <a:pt x="84" y="81"/>
                  </a:cubicBezTo>
                  <a:cubicBezTo>
                    <a:pt x="77" y="83"/>
                    <a:pt x="80" y="83"/>
                    <a:pt x="72" y="83"/>
                  </a:cubicBezTo>
                  <a:cubicBezTo>
                    <a:pt x="64" y="84"/>
                    <a:pt x="66" y="67"/>
                    <a:pt x="66" y="67"/>
                  </a:cubicBezTo>
                  <a:cubicBezTo>
                    <a:pt x="66" y="43"/>
                    <a:pt x="84" y="61"/>
                    <a:pt x="84" y="61"/>
                  </a:cubicBezTo>
                  <a:cubicBezTo>
                    <a:pt x="95" y="69"/>
                    <a:pt x="97" y="56"/>
                    <a:pt x="97" y="56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5" y="49"/>
                    <a:pt x="105" y="49"/>
                    <a:pt x="105" y="49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93" y="39"/>
                    <a:pt x="93" y="39"/>
                    <a:pt x="93" y="39"/>
                  </a:cubicBezTo>
                  <a:cubicBezTo>
                    <a:pt x="93" y="39"/>
                    <a:pt x="91" y="43"/>
                    <a:pt x="94" y="48"/>
                  </a:cubicBezTo>
                  <a:cubicBezTo>
                    <a:pt x="94" y="48"/>
                    <a:pt x="93" y="53"/>
                    <a:pt x="91" y="52"/>
                  </a:cubicBezTo>
                  <a:cubicBezTo>
                    <a:pt x="84" y="48"/>
                    <a:pt x="84" y="48"/>
                    <a:pt x="84" y="48"/>
                  </a:cubicBezTo>
                  <a:cubicBezTo>
                    <a:pt x="84" y="48"/>
                    <a:pt x="82" y="47"/>
                    <a:pt x="79" y="49"/>
                  </a:cubicBezTo>
                  <a:cubicBezTo>
                    <a:pt x="75" y="52"/>
                    <a:pt x="69" y="49"/>
                    <a:pt x="69" y="49"/>
                  </a:cubicBezTo>
                  <a:cubicBezTo>
                    <a:pt x="69" y="49"/>
                    <a:pt x="69" y="46"/>
                    <a:pt x="73" y="44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6" y="42"/>
                    <a:pt x="75" y="38"/>
                    <a:pt x="76" y="35"/>
                  </a:cubicBezTo>
                  <a:cubicBezTo>
                    <a:pt x="77" y="32"/>
                    <a:pt x="78" y="35"/>
                    <a:pt x="81" y="33"/>
                  </a:cubicBezTo>
                  <a:cubicBezTo>
                    <a:pt x="84" y="31"/>
                    <a:pt x="86" y="37"/>
                    <a:pt x="90" y="36"/>
                  </a:cubicBezTo>
                  <a:cubicBezTo>
                    <a:pt x="94" y="36"/>
                    <a:pt x="92" y="35"/>
                    <a:pt x="95" y="33"/>
                  </a:cubicBezTo>
                  <a:cubicBezTo>
                    <a:pt x="98" y="32"/>
                    <a:pt x="100" y="36"/>
                    <a:pt x="100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5" y="30"/>
                    <a:pt x="105" y="32"/>
                  </a:cubicBezTo>
                  <a:cubicBezTo>
                    <a:pt x="109" y="38"/>
                    <a:pt x="114" y="55"/>
                    <a:pt x="112" y="58"/>
                  </a:cubicBezTo>
                  <a:cubicBezTo>
                    <a:pt x="111" y="57"/>
                    <a:pt x="110" y="57"/>
                    <a:pt x="110" y="57"/>
                  </a:cubicBezTo>
                  <a:cubicBezTo>
                    <a:pt x="103" y="57"/>
                    <a:pt x="103" y="57"/>
                    <a:pt x="103" y="57"/>
                  </a:cubicBezTo>
                  <a:lnTo>
                    <a:pt x="107" y="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en-US" sz="2531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244597" y="3308606"/>
            <a:ext cx="1457316" cy="1262076"/>
            <a:chOff x="6868993" y="3137220"/>
            <a:chExt cx="1381827" cy="1196701"/>
          </a:xfrm>
        </p:grpSpPr>
        <p:sp>
          <p:nvSpPr>
            <p:cNvPr id="7" name="Shape 1145"/>
            <p:cNvSpPr/>
            <p:nvPr/>
          </p:nvSpPr>
          <p:spPr>
            <a:xfrm rot="1790900">
              <a:off x="6868993" y="3137220"/>
              <a:ext cx="1381827" cy="11967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400" y="21600"/>
                  </a:moveTo>
                  <a:lnTo>
                    <a:pt x="0" y="10800"/>
                  </a:lnTo>
                  <a:lnTo>
                    <a:pt x="5400" y="0"/>
                  </a:lnTo>
                  <a:lnTo>
                    <a:pt x="16200" y="0"/>
                  </a:lnTo>
                  <a:lnTo>
                    <a:pt x="21600" y="10800"/>
                  </a:lnTo>
                  <a:lnTo>
                    <a:pt x="16200" y="21600"/>
                  </a:lnTo>
                  <a:cubicBezTo>
                    <a:pt x="16200" y="21600"/>
                    <a:pt x="5400" y="21600"/>
                    <a:pt x="5400" y="2160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62" name="Freeform 51"/>
            <p:cNvSpPr>
              <a:spLocks noEditPoints="1"/>
            </p:cNvSpPr>
            <p:nvPr/>
          </p:nvSpPr>
          <p:spPr bwMode="auto">
            <a:xfrm>
              <a:off x="7296534" y="3515468"/>
              <a:ext cx="532878" cy="440204"/>
            </a:xfrm>
            <a:custGeom>
              <a:avLst/>
              <a:gdLst>
                <a:gd name="T0" fmla="*/ 83 w 107"/>
                <a:gd name="T1" fmla="*/ 63 h 88"/>
                <a:gd name="T2" fmla="*/ 83 w 107"/>
                <a:gd name="T3" fmla="*/ 7 h 88"/>
                <a:gd name="T4" fmla="*/ 83 w 107"/>
                <a:gd name="T5" fmla="*/ 3 h 88"/>
                <a:gd name="T6" fmla="*/ 85 w 107"/>
                <a:gd name="T7" fmla="*/ 0 h 88"/>
                <a:gd name="T8" fmla="*/ 87 w 107"/>
                <a:gd name="T9" fmla="*/ 0 h 88"/>
                <a:gd name="T10" fmla="*/ 89 w 107"/>
                <a:gd name="T11" fmla="*/ 0 h 88"/>
                <a:gd name="T12" fmla="*/ 89 w 107"/>
                <a:gd name="T13" fmla="*/ 69 h 88"/>
                <a:gd name="T14" fmla="*/ 87 w 107"/>
                <a:gd name="T15" fmla="*/ 70 h 88"/>
                <a:gd name="T16" fmla="*/ 85 w 107"/>
                <a:gd name="T17" fmla="*/ 69 h 88"/>
                <a:gd name="T18" fmla="*/ 83 w 107"/>
                <a:gd name="T19" fmla="*/ 67 h 88"/>
                <a:gd name="T20" fmla="*/ 83 w 107"/>
                <a:gd name="T21" fmla="*/ 63 h 88"/>
                <a:gd name="T22" fmla="*/ 24 w 107"/>
                <a:gd name="T23" fmla="*/ 63 h 88"/>
                <a:gd name="T24" fmla="*/ 24 w 107"/>
                <a:gd name="T25" fmla="*/ 7 h 88"/>
                <a:gd name="T26" fmla="*/ 24 w 107"/>
                <a:gd name="T27" fmla="*/ 3 h 88"/>
                <a:gd name="T28" fmla="*/ 22 w 107"/>
                <a:gd name="T29" fmla="*/ 0 h 88"/>
                <a:gd name="T30" fmla="*/ 20 w 107"/>
                <a:gd name="T31" fmla="*/ 0 h 88"/>
                <a:gd name="T32" fmla="*/ 18 w 107"/>
                <a:gd name="T33" fmla="*/ 0 h 88"/>
                <a:gd name="T34" fmla="*/ 18 w 107"/>
                <a:gd name="T35" fmla="*/ 69 h 88"/>
                <a:gd name="T36" fmla="*/ 20 w 107"/>
                <a:gd name="T37" fmla="*/ 70 h 88"/>
                <a:gd name="T38" fmla="*/ 22 w 107"/>
                <a:gd name="T39" fmla="*/ 69 h 88"/>
                <a:gd name="T40" fmla="*/ 24 w 107"/>
                <a:gd name="T41" fmla="*/ 67 h 88"/>
                <a:gd name="T42" fmla="*/ 24 w 107"/>
                <a:gd name="T43" fmla="*/ 63 h 88"/>
                <a:gd name="T44" fmla="*/ 36 w 107"/>
                <a:gd name="T45" fmla="*/ 51 h 88"/>
                <a:gd name="T46" fmla="*/ 36 w 107"/>
                <a:gd name="T47" fmla="*/ 55 h 88"/>
                <a:gd name="T48" fmla="*/ 33 w 107"/>
                <a:gd name="T49" fmla="*/ 58 h 88"/>
                <a:gd name="T50" fmla="*/ 31 w 107"/>
                <a:gd name="T51" fmla="*/ 59 h 88"/>
                <a:gd name="T52" fmla="*/ 29 w 107"/>
                <a:gd name="T53" fmla="*/ 58 h 88"/>
                <a:gd name="T54" fmla="*/ 29 w 107"/>
                <a:gd name="T55" fmla="*/ 12 h 88"/>
                <a:gd name="T56" fmla="*/ 31 w 107"/>
                <a:gd name="T57" fmla="*/ 11 h 88"/>
                <a:gd name="T58" fmla="*/ 33 w 107"/>
                <a:gd name="T59" fmla="*/ 12 h 88"/>
                <a:gd name="T60" fmla="*/ 36 w 107"/>
                <a:gd name="T61" fmla="*/ 14 h 88"/>
                <a:gd name="T62" fmla="*/ 36 w 107"/>
                <a:gd name="T63" fmla="*/ 18 h 88"/>
                <a:gd name="T64" fmla="*/ 36 w 107"/>
                <a:gd name="T65" fmla="*/ 51 h 88"/>
                <a:gd name="T66" fmla="*/ 61 w 107"/>
                <a:gd name="T67" fmla="*/ 80 h 88"/>
                <a:gd name="T68" fmla="*/ 54 w 107"/>
                <a:gd name="T69" fmla="*/ 88 h 88"/>
                <a:gd name="T70" fmla="*/ 46 w 107"/>
                <a:gd name="T71" fmla="*/ 80 h 88"/>
                <a:gd name="T72" fmla="*/ 46 w 107"/>
                <a:gd name="T73" fmla="*/ 24 h 88"/>
                <a:gd name="T74" fmla="*/ 54 w 107"/>
                <a:gd name="T75" fmla="*/ 16 h 88"/>
                <a:gd name="T76" fmla="*/ 61 w 107"/>
                <a:gd name="T77" fmla="*/ 24 h 88"/>
                <a:gd name="T78" fmla="*/ 61 w 107"/>
                <a:gd name="T79" fmla="*/ 80 h 88"/>
                <a:gd name="T80" fmla="*/ 71 w 107"/>
                <a:gd name="T81" fmla="*/ 51 h 88"/>
                <a:gd name="T82" fmla="*/ 71 w 107"/>
                <a:gd name="T83" fmla="*/ 55 h 88"/>
                <a:gd name="T84" fmla="*/ 74 w 107"/>
                <a:gd name="T85" fmla="*/ 58 h 88"/>
                <a:gd name="T86" fmla="*/ 76 w 107"/>
                <a:gd name="T87" fmla="*/ 59 h 88"/>
                <a:gd name="T88" fmla="*/ 78 w 107"/>
                <a:gd name="T89" fmla="*/ 58 h 88"/>
                <a:gd name="T90" fmla="*/ 78 w 107"/>
                <a:gd name="T91" fmla="*/ 12 h 88"/>
                <a:gd name="T92" fmla="*/ 76 w 107"/>
                <a:gd name="T93" fmla="*/ 11 h 88"/>
                <a:gd name="T94" fmla="*/ 74 w 107"/>
                <a:gd name="T95" fmla="*/ 12 h 88"/>
                <a:gd name="T96" fmla="*/ 71 w 107"/>
                <a:gd name="T97" fmla="*/ 14 h 88"/>
                <a:gd name="T98" fmla="*/ 71 w 107"/>
                <a:gd name="T99" fmla="*/ 18 h 88"/>
                <a:gd name="T100" fmla="*/ 71 w 107"/>
                <a:gd name="T101" fmla="*/ 51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7" h="88">
                  <a:moveTo>
                    <a:pt x="83" y="63"/>
                  </a:moveTo>
                  <a:cubicBezTo>
                    <a:pt x="97" y="47"/>
                    <a:pt x="97" y="23"/>
                    <a:pt x="83" y="7"/>
                  </a:cubicBezTo>
                  <a:cubicBezTo>
                    <a:pt x="82" y="6"/>
                    <a:pt x="82" y="4"/>
                    <a:pt x="83" y="3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6" y="0"/>
                    <a:pt x="86" y="0"/>
                    <a:pt x="87" y="0"/>
                  </a:cubicBezTo>
                  <a:cubicBezTo>
                    <a:pt x="88" y="0"/>
                    <a:pt x="89" y="0"/>
                    <a:pt x="89" y="0"/>
                  </a:cubicBezTo>
                  <a:cubicBezTo>
                    <a:pt x="107" y="20"/>
                    <a:pt x="107" y="50"/>
                    <a:pt x="89" y="69"/>
                  </a:cubicBezTo>
                  <a:cubicBezTo>
                    <a:pt x="89" y="70"/>
                    <a:pt x="88" y="70"/>
                    <a:pt x="87" y="70"/>
                  </a:cubicBezTo>
                  <a:cubicBezTo>
                    <a:pt x="86" y="70"/>
                    <a:pt x="86" y="70"/>
                    <a:pt x="85" y="69"/>
                  </a:cubicBezTo>
                  <a:cubicBezTo>
                    <a:pt x="83" y="67"/>
                    <a:pt x="83" y="67"/>
                    <a:pt x="83" y="67"/>
                  </a:cubicBezTo>
                  <a:cubicBezTo>
                    <a:pt x="82" y="65"/>
                    <a:pt x="82" y="64"/>
                    <a:pt x="83" y="63"/>
                  </a:cubicBezTo>
                  <a:close/>
                  <a:moveTo>
                    <a:pt x="24" y="63"/>
                  </a:moveTo>
                  <a:cubicBezTo>
                    <a:pt x="10" y="47"/>
                    <a:pt x="10" y="23"/>
                    <a:pt x="24" y="7"/>
                  </a:cubicBezTo>
                  <a:cubicBezTo>
                    <a:pt x="25" y="6"/>
                    <a:pt x="25" y="4"/>
                    <a:pt x="24" y="3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1" y="0"/>
                    <a:pt x="21" y="0"/>
                    <a:pt x="20" y="0"/>
                  </a:cubicBezTo>
                  <a:cubicBezTo>
                    <a:pt x="19" y="0"/>
                    <a:pt x="18" y="0"/>
                    <a:pt x="18" y="0"/>
                  </a:cubicBezTo>
                  <a:cubicBezTo>
                    <a:pt x="0" y="20"/>
                    <a:pt x="0" y="50"/>
                    <a:pt x="18" y="69"/>
                  </a:cubicBezTo>
                  <a:cubicBezTo>
                    <a:pt x="18" y="70"/>
                    <a:pt x="19" y="70"/>
                    <a:pt x="20" y="70"/>
                  </a:cubicBezTo>
                  <a:cubicBezTo>
                    <a:pt x="21" y="70"/>
                    <a:pt x="21" y="70"/>
                    <a:pt x="22" y="69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5"/>
                    <a:pt x="25" y="64"/>
                    <a:pt x="24" y="63"/>
                  </a:cubicBezTo>
                  <a:close/>
                  <a:moveTo>
                    <a:pt x="36" y="51"/>
                  </a:moveTo>
                  <a:cubicBezTo>
                    <a:pt x="37" y="53"/>
                    <a:pt x="37" y="54"/>
                    <a:pt x="36" y="55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2" y="59"/>
                    <a:pt x="31" y="59"/>
                  </a:cubicBezTo>
                  <a:cubicBezTo>
                    <a:pt x="30" y="58"/>
                    <a:pt x="30" y="58"/>
                    <a:pt x="29" y="58"/>
                  </a:cubicBezTo>
                  <a:cubicBezTo>
                    <a:pt x="18" y="44"/>
                    <a:pt x="18" y="25"/>
                    <a:pt x="29" y="12"/>
                  </a:cubicBezTo>
                  <a:cubicBezTo>
                    <a:pt x="30" y="11"/>
                    <a:pt x="30" y="11"/>
                    <a:pt x="31" y="11"/>
                  </a:cubicBezTo>
                  <a:cubicBezTo>
                    <a:pt x="32" y="11"/>
                    <a:pt x="33" y="11"/>
                    <a:pt x="33" y="12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7" y="15"/>
                    <a:pt x="37" y="17"/>
                    <a:pt x="36" y="18"/>
                  </a:cubicBezTo>
                  <a:cubicBezTo>
                    <a:pt x="28" y="28"/>
                    <a:pt x="28" y="42"/>
                    <a:pt x="36" y="51"/>
                  </a:cubicBezTo>
                  <a:close/>
                  <a:moveTo>
                    <a:pt x="61" y="80"/>
                  </a:moveTo>
                  <a:cubicBezTo>
                    <a:pt x="61" y="84"/>
                    <a:pt x="58" y="88"/>
                    <a:pt x="54" y="88"/>
                  </a:cubicBezTo>
                  <a:cubicBezTo>
                    <a:pt x="49" y="88"/>
                    <a:pt x="46" y="84"/>
                    <a:pt x="46" y="80"/>
                  </a:cubicBezTo>
                  <a:cubicBezTo>
                    <a:pt x="46" y="60"/>
                    <a:pt x="46" y="44"/>
                    <a:pt x="46" y="24"/>
                  </a:cubicBezTo>
                  <a:cubicBezTo>
                    <a:pt x="46" y="19"/>
                    <a:pt x="49" y="16"/>
                    <a:pt x="54" y="16"/>
                  </a:cubicBezTo>
                  <a:cubicBezTo>
                    <a:pt x="58" y="16"/>
                    <a:pt x="61" y="19"/>
                    <a:pt x="61" y="24"/>
                  </a:cubicBezTo>
                  <a:cubicBezTo>
                    <a:pt x="61" y="44"/>
                    <a:pt x="61" y="60"/>
                    <a:pt x="61" y="80"/>
                  </a:cubicBezTo>
                  <a:close/>
                  <a:moveTo>
                    <a:pt x="71" y="51"/>
                  </a:moveTo>
                  <a:cubicBezTo>
                    <a:pt x="70" y="53"/>
                    <a:pt x="70" y="54"/>
                    <a:pt x="71" y="55"/>
                  </a:cubicBezTo>
                  <a:cubicBezTo>
                    <a:pt x="74" y="58"/>
                    <a:pt x="74" y="58"/>
                    <a:pt x="74" y="58"/>
                  </a:cubicBezTo>
                  <a:cubicBezTo>
                    <a:pt x="74" y="58"/>
                    <a:pt x="75" y="59"/>
                    <a:pt x="76" y="59"/>
                  </a:cubicBezTo>
                  <a:cubicBezTo>
                    <a:pt x="77" y="58"/>
                    <a:pt x="77" y="58"/>
                    <a:pt x="78" y="58"/>
                  </a:cubicBezTo>
                  <a:cubicBezTo>
                    <a:pt x="89" y="44"/>
                    <a:pt x="89" y="25"/>
                    <a:pt x="78" y="12"/>
                  </a:cubicBezTo>
                  <a:cubicBezTo>
                    <a:pt x="77" y="11"/>
                    <a:pt x="77" y="11"/>
                    <a:pt x="76" y="11"/>
                  </a:cubicBezTo>
                  <a:cubicBezTo>
                    <a:pt x="75" y="11"/>
                    <a:pt x="74" y="11"/>
                    <a:pt x="74" y="12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0" y="15"/>
                    <a:pt x="70" y="17"/>
                    <a:pt x="71" y="18"/>
                  </a:cubicBezTo>
                  <a:cubicBezTo>
                    <a:pt x="79" y="28"/>
                    <a:pt x="79" y="42"/>
                    <a:pt x="71" y="5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sp>
        <p:nvSpPr>
          <p:cNvPr id="52" name="矩形 51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576093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200" b="1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7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</p:spTree>
    <p:extLst>
      <p:ext uri="{BB962C8B-B14F-4D97-AF65-F5344CB8AC3E}">
        <p14:creationId xmlns:p14="http://schemas.microsoft.com/office/powerpoint/2010/main" val="3890160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5" descr="C:\Users\Administrator\Desktop\2336783_093354051868_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5124" y="0"/>
            <a:ext cx="12858750" cy="723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1981202" y="1530375"/>
            <a:ext cx="8896348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9600" b="1">
                <a:solidFill>
                  <a:schemeClr val="bg1"/>
                </a:solidFill>
                <a:cs typeface="Arial" panose="020B0604020202020204" pitchFamily="34" charset="0"/>
              </a:rPr>
              <a:t>THANK YOU</a:t>
            </a:r>
            <a:endParaRPr lang="zh-CN" altLang="en-US" sz="96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3864640" y="3459077"/>
            <a:ext cx="2159404" cy="288147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square" lIns="36000" tIns="36000" rIns="3600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ts val="0"/>
              </a:spcBef>
              <a:buNone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汇报</a:t>
            </a: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:</a:t>
            </a:r>
            <a:r>
              <a:rPr lang="en-US" altLang="zh-CN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xxxx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0" name="矩形 259"/>
          <p:cNvSpPr>
            <a:spLocks noChangeArrowheads="1"/>
          </p:cNvSpPr>
          <p:nvPr/>
        </p:nvSpPr>
        <p:spPr bwMode="auto">
          <a:xfrm>
            <a:off x="6609593" y="3459077"/>
            <a:ext cx="2303324" cy="288147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square" lIns="36000" tIns="36000" rIns="3600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spcBef>
                <a:spcPts val="0"/>
              </a:spcBef>
              <a:buNone/>
            </a:pPr>
            <a:r>
              <a:rPr lang="en-US" altLang="zh-C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Report: </a:t>
            </a:r>
            <a:r>
              <a:rPr lang="en-US" altLang="zh-CN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xxxxx</a:t>
            </a:r>
            <a:endParaRPr lang="en-US" altLang="zh-C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矩形 259"/>
          <p:cNvSpPr>
            <a:spLocks noChangeArrowheads="1"/>
          </p:cNvSpPr>
          <p:nvPr/>
        </p:nvSpPr>
        <p:spPr bwMode="auto">
          <a:xfrm>
            <a:off x="2899224" y="1042818"/>
            <a:ext cx="7060302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4000">
                <a:solidFill>
                  <a:schemeClr val="bg1"/>
                </a:solidFill>
                <a:cs typeface="Arial" panose="020B0604020202020204" pitchFamily="34" charset="0"/>
              </a:rPr>
              <a:t>感谢聆听，批评指导</a:t>
            </a:r>
            <a:endParaRPr lang="zh-CN" altLang="en-US" sz="40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9937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90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00"/>
                            </p:stCondLst>
                            <p:childTnLst>
                              <p:par>
                                <p:cTn id="2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25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9" grpId="0" animBg="1"/>
      <p:bldP spid="10" grpId="0" animBg="1"/>
      <p:bldP spid="11" grpId="0"/>
      <p:bldP spid="1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86459" y="177189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观察分析</a:t>
            </a:r>
            <a:endParaRPr lang="en-US" altLang="zh-CN" sz="3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725173" y="729609"/>
            <a:ext cx="234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background knowledge </a:t>
            </a:r>
          </a:p>
        </p:txBody>
      </p:sp>
      <p:pic>
        <p:nvPicPr>
          <p:cNvPr id="9" name="Picture 5" descr="snap05">
            <a:extLst>
              <a:ext uri="{FF2B5EF4-FFF2-40B4-BE49-F238E27FC236}">
                <a16:creationId xmlns:a16="http://schemas.microsoft.com/office/drawing/2014/main" id="{B424DE63-BB2E-41A2-86AB-D8AFD1F53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6299" t="14583" r="12204" b="6250"/>
          <a:stretch>
            <a:fillRect/>
          </a:stretch>
        </p:blipFill>
        <p:spPr bwMode="auto">
          <a:xfrm>
            <a:off x="4452967" y="1959025"/>
            <a:ext cx="3810000" cy="266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6" descr="snap01">
            <a:extLst>
              <a:ext uri="{FF2B5EF4-FFF2-40B4-BE49-F238E27FC236}">
                <a16:creationId xmlns:a16="http://schemas.microsoft.com/office/drawing/2014/main" id="{9E0F59E0-EE24-4465-819A-678B8F08B5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 l="4514" t="5800" b="4291"/>
          <a:stretch>
            <a:fillRect/>
          </a:stretch>
        </p:blipFill>
        <p:spPr bwMode="auto">
          <a:xfrm>
            <a:off x="8445599" y="1959025"/>
            <a:ext cx="3871912" cy="2665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7" descr="snap02">
            <a:extLst>
              <a:ext uri="{FF2B5EF4-FFF2-40B4-BE49-F238E27FC236}">
                <a16:creationId xmlns:a16="http://schemas.microsoft.com/office/drawing/2014/main" id="{545917AA-DBE6-4A2A-AB9B-6343D1681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 l="4092" t="4770" r="1790" b="4770"/>
          <a:stretch>
            <a:fillRect/>
          </a:stretch>
        </p:blipFill>
        <p:spPr bwMode="auto">
          <a:xfrm>
            <a:off x="462310" y="1959025"/>
            <a:ext cx="3806825" cy="266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 Box 10">
            <a:extLst>
              <a:ext uri="{FF2B5EF4-FFF2-40B4-BE49-F238E27FC236}">
                <a16:creationId xmlns:a16="http://schemas.microsoft.com/office/drawing/2014/main" id="{4068075C-5DFC-4D2F-AB18-8CFE26D489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21663" y="5513712"/>
            <a:ext cx="5472607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zh-CN" altLang="en-US" sz="3600" b="1" dirty="0">
                <a:latin typeface="华文行楷" pitchFamily="2" charset="-122"/>
                <a:ea typeface="华文行楷" pitchFamily="2" charset="-122"/>
              </a:rPr>
              <a:t>这些用具有什么共同特点？</a:t>
            </a:r>
            <a:endParaRPr lang="zh-CN" altLang="en-US" sz="3600" dirty="0">
              <a:latin typeface="华文行楷" pitchFamily="2" charset="-122"/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68788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2310178" y="2096227"/>
            <a:ext cx="2748734" cy="1214935"/>
            <a:chOff x="2190177" y="1987643"/>
            <a:chExt cx="2606350" cy="1152002"/>
          </a:xfrm>
        </p:grpSpPr>
        <p:sp>
          <p:nvSpPr>
            <p:cNvPr id="2" name="Freeform 1"/>
            <p:cNvSpPr/>
            <p:nvPr/>
          </p:nvSpPr>
          <p:spPr>
            <a:xfrm>
              <a:off x="2765701" y="2191381"/>
              <a:ext cx="2030826" cy="744527"/>
            </a:xfrm>
            <a:custGeom>
              <a:avLst/>
              <a:gdLst>
                <a:gd name="connsiteX0" fmla="*/ 3475 w 21600"/>
                <a:gd name="connsiteY0" fmla="*/ 0 h 21600"/>
                <a:gd name="connsiteX1" fmla="*/ 18125 w 21600"/>
                <a:gd name="connsiteY1" fmla="*/ 0 h 21600"/>
                <a:gd name="connsiteX2" fmla="*/ 21600 w 21600"/>
                <a:gd name="connsiteY2" fmla="*/ 10800 h 21600"/>
                <a:gd name="connsiteX3" fmla="*/ 18125 w 21600"/>
                <a:gd name="connsiteY3" fmla="*/ 21600 h 21600"/>
                <a:gd name="connsiteX4" fmla="*/ 3475 w 21600"/>
                <a:gd name="connsiteY4" fmla="*/ 21600 h 21600"/>
                <a:gd name="connsiteX5" fmla="*/ 0 w 21600"/>
                <a:gd name="connsiteY5" fmla="*/ 10800 h 21600"/>
                <a:gd name="connsiteX6" fmla="*/ 3475 w 21600"/>
                <a:gd name="connsiteY6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600">
                  <a:moveTo>
                    <a:pt x="3475" y="0"/>
                  </a:moveTo>
                  <a:lnTo>
                    <a:pt x="18125" y="0"/>
                  </a:lnTo>
                  <a:cubicBezTo>
                    <a:pt x="20044" y="0"/>
                    <a:pt x="21600" y="4835"/>
                    <a:pt x="21600" y="10800"/>
                  </a:cubicBezTo>
                  <a:cubicBezTo>
                    <a:pt x="21600" y="16765"/>
                    <a:pt x="20044" y="21600"/>
                    <a:pt x="18125" y="21600"/>
                  </a:cubicBezTo>
                  <a:lnTo>
                    <a:pt x="3475" y="21600"/>
                  </a:lnTo>
                  <a:cubicBezTo>
                    <a:pt x="1556" y="21600"/>
                    <a:pt x="0" y="16765"/>
                    <a:pt x="0" y="10800"/>
                  </a:cubicBezTo>
                  <a:cubicBezTo>
                    <a:pt x="0" y="4835"/>
                    <a:pt x="1556" y="0"/>
                    <a:pt x="3475" y="0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13939" tIns="128495" rIns="296250" bIns="128495" numCol="1" spcCol="1270" anchor="ctr" anchorCtr="0">
              <a:noAutofit/>
            </a:bodyPr>
            <a:lstStyle/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6" name="Freeform 5"/>
            <p:cNvSpPr/>
            <p:nvPr/>
          </p:nvSpPr>
          <p:spPr>
            <a:xfrm>
              <a:off x="2190177" y="1987643"/>
              <a:ext cx="1152002" cy="1152002"/>
            </a:xfrm>
            <a:custGeom>
              <a:avLst/>
              <a:gdLst>
                <a:gd name="connsiteX0" fmla="*/ 0 w 1152002"/>
                <a:gd name="connsiteY0" fmla="*/ 576001 h 1152002"/>
                <a:gd name="connsiteX1" fmla="*/ 576001 w 1152002"/>
                <a:gd name="connsiteY1" fmla="*/ 0 h 1152002"/>
                <a:gd name="connsiteX2" fmla="*/ 1152002 w 1152002"/>
                <a:gd name="connsiteY2" fmla="*/ 576001 h 1152002"/>
                <a:gd name="connsiteX3" fmla="*/ 576001 w 1152002"/>
                <a:gd name="connsiteY3" fmla="*/ 1152002 h 1152002"/>
                <a:gd name="connsiteX4" fmla="*/ 0 w 1152002"/>
                <a:gd name="connsiteY4" fmla="*/ 576001 h 115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2002" h="1152002">
                  <a:moveTo>
                    <a:pt x="0" y="576001"/>
                  </a:moveTo>
                  <a:cubicBezTo>
                    <a:pt x="0" y="257884"/>
                    <a:pt x="257884" y="0"/>
                    <a:pt x="576001" y="0"/>
                  </a:cubicBezTo>
                  <a:cubicBezTo>
                    <a:pt x="894118" y="0"/>
                    <a:pt x="1152002" y="257884"/>
                    <a:pt x="1152002" y="576001"/>
                  </a:cubicBezTo>
                  <a:cubicBezTo>
                    <a:pt x="1152002" y="894118"/>
                    <a:pt x="894118" y="1152002"/>
                    <a:pt x="576001" y="1152002"/>
                  </a:cubicBezTo>
                  <a:cubicBezTo>
                    <a:pt x="257884" y="1152002"/>
                    <a:pt x="0" y="894118"/>
                    <a:pt x="0" y="576001"/>
                  </a:cubicBez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6005" tIns="196005" rIns="196005" bIns="196005" numCol="1" spcCol="1270" anchor="ctr" anchorCtr="0">
              <a:noAutofit/>
            </a:bodyPr>
            <a:lstStyle/>
            <a:p>
              <a:pPr algn="ctr" defTabSz="1265678">
                <a:lnSpc>
                  <a:spcPct val="90000"/>
                </a:lnSpc>
                <a:spcAft>
                  <a:spcPct val="35000"/>
                </a:spcAft>
              </a:pPr>
              <a:endParaRPr lang="id-ID" sz="284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8" name="Freeform 7"/>
            <p:cNvSpPr/>
            <p:nvPr/>
          </p:nvSpPr>
          <p:spPr>
            <a:xfrm>
              <a:off x="3422858" y="2400379"/>
              <a:ext cx="1268892" cy="380315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17" tIns="-1" rIns="0" bIns="0" numCol="1" spcCol="1270" anchor="ctr" anchorCtr="0">
              <a:noAutofit/>
            </a:bodyPr>
            <a:lstStyle/>
            <a:p>
              <a:pPr algn="ctr" defTabSz="843785">
                <a:lnSpc>
                  <a:spcPct val="90000"/>
                </a:lnSpc>
                <a:spcAft>
                  <a:spcPct val="35000"/>
                </a:spcAft>
              </a:pPr>
              <a:r>
                <a:rPr lang="zh-CN" altLang="en-US" sz="1687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有力的作用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18008" y="2096227"/>
            <a:ext cx="2748733" cy="1214935"/>
            <a:chOff x="4947381" y="1987643"/>
            <a:chExt cx="2606349" cy="1152002"/>
          </a:xfrm>
        </p:grpSpPr>
        <p:sp>
          <p:nvSpPr>
            <p:cNvPr id="3" name="Freeform 2"/>
            <p:cNvSpPr/>
            <p:nvPr/>
          </p:nvSpPr>
          <p:spPr>
            <a:xfrm>
              <a:off x="5536713" y="2191381"/>
              <a:ext cx="2017017" cy="744527"/>
            </a:xfrm>
            <a:custGeom>
              <a:avLst/>
              <a:gdLst>
                <a:gd name="connsiteX0" fmla="*/ 3475 w 21600"/>
                <a:gd name="connsiteY0" fmla="*/ 0 h 21600"/>
                <a:gd name="connsiteX1" fmla="*/ 18125 w 21600"/>
                <a:gd name="connsiteY1" fmla="*/ 0 h 21600"/>
                <a:gd name="connsiteX2" fmla="*/ 21600 w 21600"/>
                <a:gd name="connsiteY2" fmla="*/ 10800 h 21600"/>
                <a:gd name="connsiteX3" fmla="*/ 18125 w 21600"/>
                <a:gd name="connsiteY3" fmla="*/ 21600 h 21600"/>
                <a:gd name="connsiteX4" fmla="*/ 3475 w 21600"/>
                <a:gd name="connsiteY4" fmla="*/ 21600 h 21600"/>
                <a:gd name="connsiteX5" fmla="*/ 0 w 21600"/>
                <a:gd name="connsiteY5" fmla="*/ 10800 h 21600"/>
                <a:gd name="connsiteX6" fmla="*/ 3475 w 21600"/>
                <a:gd name="connsiteY6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600">
                  <a:moveTo>
                    <a:pt x="3475" y="0"/>
                  </a:moveTo>
                  <a:lnTo>
                    <a:pt x="18125" y="0"/>
                  </a:lnTo>
                  <a:cubicBezTo>
                    <a:pt x="20044" y="0"/>
                    <a:pt x="21600" y="4835"/>
                    <a:pt x="21600" y="10800"/>
                  </a:cubicBezTo>
                  <a:cubicBezTo>
                    <a:pt x="21600" y="16765"/>
                    <a:pt x="20044" y="21600"/>
                    <a:pt x="18125" y="21600"/>
                  </a:cubicBezTo>
                  <a:lnTo>
                    <a:pt x="3475" y="21600"/>
                  </a:lnTo>
                  <a:cubicBezTo>
                    <a:pt x="1556" y="21600"/>
                    <a:pt x="0" y="16765"/>
                    <a:pt x="0" y="10800"/>
                  </a:cubicBezTo>
                  <a:cubicBezTo>
                    <a:pt x="0" y="4835"/>
                    <a:pt x="1556" y="0"/>
                    <a:pt x="3475" y="0"/>
                  </a:cubicBezTo>
                  <a:close/>
                </a:path>
              </a:pathLst>
            </a:cu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lnRef>
            <a:fillRef idx="1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fillRef>
            <a:effectRef idx="0">
              <a:schemeClr val="accent3">
                <a:tint val="40000"/>
                <a:alpha val="90000"/>
                <a:hueOff val="230682"/>
                <a:satOff val="33626"/>
                <a:lumOff val="2509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13939" tIns="128495" rIns="296250" bIns="128495" numCol="1" spcCol="1270" anchor="ctr" anchorCtr="0">
              <a:noAutofit/>
            </a:bodyPr>
            <a:lstStyle/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>
              <a:off x="4947381" y="1987643"/>
              <a:ext cx="1152002" cy="1152002"/>
            </a:xfrm>
            <a:custGeom>
              <a:avLst/>
              <a:gdLst>
                <a:gd name="connsiteX0" fmla="*/ 0 w 1152002"/>
                <a:gd name="connsiteY0" fmla="*/ 576001 h 1152002"/>
                <a:gd name="connsiteX1" fmla="*/ 576001 w 1152002"/>
                <a:gd name="connsiteY1" fmla="*/ 0 h 1152002"/>
                <a:gd name="connsiteX2" fmla="*/ 1152002 w 1152002"/>
                <a:gd name="connsiteY2" fmla="*/ 576001 h 1152002"/>
                <a:gd name="connsiteX3" fmla="*/ 576001 w 1152002"/>
                <a:gd name="connsiteY3" fmla="*/ 1152002 h 1152002"/>
                <a:gd name="connsiteX4" fmla="*/ 0 w 1152002"/>
                <a:gd name="connsiteY4" fmla="*/ 576001 h 115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2002" h="1152002">
                  <a:moveTo>
                    <a:pt x="0" y="576001"/>
                  </a:moveTo>
                  <a:cubicBezTo>
                    <a:pt x="0" y="257884"/>
                    <a:pt x="257884" y="0"/>
                    <a:pt x="576001" y="0"/>
                  </a:cubicBezTo>
                  <a:cubicBezTo>
                    <a:pt x="894118" y="0"/>
                    <a:pt x="1152002" y="257884"/>
                    <a:pt x="1152002" y="576001"/>
                  </a:cubicBezTo>
                  <a:cubicBezTo>
                    <a:pt x="1152002" y="894118"/>
                    <a:pt x="894118" y="1152002"/>
                    <a:pt x="576001" y="1152002"/>
                  </a:cubicBezTo>
                  <a:cubicBezTo>
                    <a:pt x="257884" y="1152002"/>
                    <a:pt x="0" y="894118"/>
                    <a:pt x="0" y="576001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337438"/>
                <a:satOff val="17272"/>
                <a:lumOff val="7255"/>
                <a:alphaOff val="0"/>
              </a:schemeClr>
            </a:fillRef>
            <a:effectRef idx="0">
              <a:schemeClr val="accent3">
                <a:hueOff val="337438"/>
                <a:satOff val="17272"/>
                <a:lumOff val="7255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6005" tIns="196005" rIns="196005" bIns="196005" numCol="1" spcCol="1270" anchor="ctr" anchorCtr="0">
              <a:noAutofit/>
            </a:bodyPr>
            <a:lstStyle/>
            <a:p>
              <a:pPr algn="ctr" defTabSz="1265678">
                <a:lnSpc>
                  <a:spcPct val="90000"/>
                </a:lnSpc>
                <a:spcAft>
                  <a:spcPct val="35000"/>
                </a:spcAft>
              </a:pPr>
              <a:endParaRPr lang="id-ID" sz="284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2" name="Freeform 11"/>
            <p:cNvSpPr/>
            <p:nvPr/>
          </p:nvSpPr>
          <p:spPr>
            <a:xfrm>
              <a:off x="6289607" y="2403813"/>
              <a:ext cx="982150" cy="380315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17" tIns="-1" rIns="0" bIns="0" numCol="1" spcCol="1270" anchor="ctr" anchorCtr="0">
              <a:noAutofit/>
            </a:bodyPr>
            <a:lstStyle/>
            <a:p>
              <a:pPr algn="ctr" defTabSz="843785">
                <a:lnSpc>
                  <a:spcPct val="90000"/>
                </a:lnSpc>
                <a:spcAft>
                  <a:spcPct val="35000"/>
                </a:spcAft>
              </a:pPr>
              <a:r>
                <a:rPr lang="zh-CN" altLang="en-US" sz="1687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绕一固定点转动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8125838" y="2096227"/>
            <a:ext cx="2645274" cy="1214935"/>
            <a:chOff x="7704586" y="1987643"/>
            <a:chExt cx="2508249" cy="1152002"/>
          </a:xfrm>
        </p:grpSpPr>
        <p:sp>
          <p:nvSpPr>
            <p:cNvPr id="4" name="Freeform 3"/>
            <p:cNvSpPr/>
            <p:nvPr/>
          </p:nvSpPr>
          <p:spPr>
            <a:xfrm>
              <a:off x="8314278" y="2191381"/>
              <a:ext cx="1898557" cy="744527"/>
            </a:xfrm>
            <a:custGeom>
              <a:avLst/>
              <a:gdLst>
                <a:gd name="connsiteX0" fmla="*/ 3475 w 21600"/>
                <a:gd name="connsiteY0" fmla="*/ 0 h 21600"/>
                <a:gd name="connsiteX1" fmla="*/ 18125 w 21600"/>
                <a:gd name="connsiteY1" fmla="*/ 0 h 21600"/>
                <a:gd name="connsiteX2" fmla="*/ 21600 w 21600"/>
                <a:gd name="connsiteY2" fmla="*/ 10800 h 21600"/>
                <a:gd name="connsiteX3" fmla="*/ 18125 w 21600"/>
                <a:gd name="connsiteY3" fmla="*/ 21600 h 21600"/>
                <a:gd name="connsiteX4" fmla="*/ 3475 w 21600"/>
                <a:gd name="connsiteY4" fmla="*/ 21600 h 21600"/>
                <a:gd name="connsiteX5" fmla="*/ 0 w 21600"/>
                <a:gd name="connsiteY5" fmla="*/ 10800 h 21600"/>
                <a:gd name="connsiteX6" fmla="*/ 3475 w 21600"/>
                <a:gd name="connsiteY6" fmla="*/ 0 h 2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600">
                  <a:moveTo>
                    <a:pt x="3475" y="0"/>
                  </a:moveTo>
                  <a:lnTo>
                    <a:pt x="18125" y="0"/>
                  </a:lnTo>
                  <a:cubicBezTo>
                    <a:pt x="20044" y="0"/>
                    <a:pt x="21600" y="4835"/>
                    <a:pt x="21600" y="10800"/>
                  </a:cubicBezTo>
                  <a:cubicBezTo>
                    <a:pt x="21600" y="16765"/>
                    <a:pt x="20044" y="21600"/>
                    <a:pt x="18125" y="21600"/>
                  </a:cubicBezTo>
                  <a:lnTo>
                    <a:pt x="3475" y="21600"/>
                  </a:lnTo>
                  <a:cubicBezTo>
                    <a:pt x="1556" y="21600"/>
                    <a:pt x="0" y="16765"/>
                    <a:pt x="0" y="10800"/>
                  </a:cubicBezTo>
                  <a:cubicBezTo>
                    <a:pt x="0" y="4835"/>
                    <a:pt x="1556" y="0"/>
                    <a:pt x="3475" y="0"/>
                  </a:cubicBezTo>
                  <a:close/>
                </a:path>
              </a:pathLst>
            </a:custGeom>
            <a:solidFill>
              <a:schemeClr val="accent3">
                <a:alpha val="45000"/>
              </a:schemeClr>
            </a:solidFill>
            <a:ln>
              <a:noFill/>
            </a:ln>
          </p:spPr>
          <p:style>
            <a:lnRef idx="2">
              <a:schemeClr val="accent3">
                <a:tint val="40000"/>
                <a:alpha val="90000"/>
                <a:hueOff val="461364"/>
                <a:satOff val="67252"/>
                <a:lumOff val="5018"/>
                <a:alphaOff val="0"/>
              </a:schemeClr>
            </a:lnRef>
            <a:fillRef idx="1">
              <a:schemeClr val="accent3">
                <a:tint val="40000"/>
                <a:alpha val="90000"/>
                <a:hueOff val="461364"/>
                <a:satOff val="67252"/>
                <a:lumOff val="5018"/>
                <a:alphaOff val="0"/>
              </a:schemeClr>
            </a:fillRef>
            <a:effectRef idx="0">
              <a:schemeClr val="accent3">
                <a:tint val="40000"/>
                <a:alpha val="90000"/>
                <a:hueOff val="461364"/>
                <a:satOff val="67252"/>
                <a:lumOff val="5018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13939" tIns="128495" rIns="296250" bIns="128495" numCol="1" spcCol="1270" anchor="ctr" anchorCtr="0">
              <a:noAutofit/>
            </a:bodyPr>
            <a:lstStyle/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  <a:p>
              <a:pPr marL="180811" lvl="1" indent="-180811" defTabSz="750032">
                <a:lnSpc>
                  <a:spcPct val="90000"/>
                </a:lnSpc>
                <a:spcAft>
                  <a:spcPct val="15000"/>
                </a:spcAft>
                <a:buChar char="••"/>
              </a:pPr>
              <a:endParaRPr lang="id-ID" sz="168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4" name="Freeform 13"/>
            <p:cNvSpPr/>
            <p:nvPr/>
          </p:nvSpPr>
          <p:spPr>
            <a:xfrm>
              <a:off x="7704586" y="1987643"/>
              <a:ext cx="1152002" cy="1152002"/>
            </a:xfrm>
            <a:custGeom>
              <a:avLst/>
              <a:gdLst>
                <a:gd name="connsiteX0" fmla="*/ 0 w 1152002"/>
                <a:gd name="connsiteY0" fmla="*/ 576001 h 1152002"/>
                <a:gd name="connsiteX1" fmla="*/ 576001 w 1152002"/>
                <a:gd name="connsiteY1" fmla="*/ 0 h 1152002"/>
                <a:gd name="connsiteX2" fmla="*/ 1152002 w 1152002"/>
                <a:gd name="connsiteY2" fmla="*/ 576001 h 1152002"/>
                <a:gd name="connsiteX3" fmla="*/ 576001 w 1152002"/>
                <a:gd name="connsiteY3" fmla="*/ 1152002 h 1152002"/>
                <a:gd name="connsiteX4" fmla="*/ 0 w 1152002"/>
                <a:gd name="connsiteY4" fmla="*/ 576001 h 115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2002" h="1152002">
                  <a:moveTo>
                    <a:pt x="0" y="576001"/>
                  </a:moveTo>
                  <a:cubicBezTo>
                    <a:pt x="0" y="257884"/>
                    <a:pt x="257884" y="0"/>
                    <a:pt x="576001" y="0"/>
                  </a:cubicBezTo>
                  <a:cubicBezTo>
                    <a:pt x="894118" y="0"/>
                    <a:pt x="1152002" y="257884"/>
                    <a:pt x="1152002" y="576001"/>
                  </a:cubicBezTo>
                  <a:cubicBezTo>
                    <a:pt x="1152002" y="894118"/>
                    <a:pt x="894118" y="1152002"/>
                    <a:pt x="576001" y="1152002"/>
                  </a:cubicBezTo>
                  <a:cubicBezTo>
                    <a:pt x="257884" y="1152002"/>
                    <a:pt x="0" y="894118"/>
                    <a:pt x="0" y="576001"/>
                  </a:cubicBezTo>
                  <a:close/>
                </a:path>
              </a:pathLst>
            </a:cu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674876"/>
                <a:satOff val="34544"/>
                <a:lumOff val="14510"/>
                <a:alphaOff val="0"/>
              </a:schemeClr>
            </a:fillRef>
            <a:effectRef idx="0">
              <a:schemeClr val="accent3">
                <a:hueOff val="674876"/>
                <a:satOff val="34544"/>
                <a:lumOff val="1451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6005" tIns="196005" rIns="196005" bIns="196005" numCol="1" spcCol="1270" anchor="ctr" anchorCtr="0">
              <a:noAutofit/>
            </a:bodyPr>
            <a:lstStyle/>
            <a:p>
              <a:pPr algn="ctr" defTabSz="1265678">
                <a:lnSpc>
                  <a:spcPct val="90000"/>
                </a:lnSpc>
                <a:spcAft>
                  <a:spcPct val="35000"/>
                </a:spcAft>
              </a:pPr>
              <a:endParaRPr lang="id-ID" sz="2847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9014413" y="2400379"/>
              <a:ext cx="982150" cy="380315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8217" tIns="-1" rIns="0" bIns="0" numCol="1" spcCol="1270" anchor="ctr" anchorCtr="0">
              <a:noAutofit/>
            </a:bodyPr>
            <a:lstStyle/>
            <a:p>
              <a:pPr defTabSz="843785">
                <a:lnSpc>
                  <a:spcPct val="90000"/>
                </a:lnSpc>
                <a:spcAft>
                  <a:spcPct val="35000"/>
                </a:spcAft>
              </a:pPr>
              <a:r>
                <a:rPr lang="zh-CN" altLang="en-US" sz="1687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硬棒</a:t>
              </a:r>
            </a:p>
          </p:txBody>
        </p:sp>
      </p:grpSp>
      <p:cxnSp>
        <p:nvCxnSpPr>
          <p:cNvPr id="19" name="Straight Connector 18"/>
          <p:cNvCxnSpPr/>
          <p:nvPr/>
        </p:nvCxnSpPr>
        <p:spPr>
          <a:xfrm>
            <a:off x="2917143" y="3376024"/>
            <a:ext cx="0" cy="417309"/>
          </a:xfrm>
          <a:prstGeom prst="line">
            <a:avLst/>
          </a:prstGeom>
          <a:ln w="25400" cmpd="sng">
            <a:solidFill>
              <a:schemeClr val="bg1">
                <a:lumMod val="65000"/>
              </a:scheme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839535" y="3376024"/>
            <a:ext cx="0" cy="417309"/>
          </a:xfrm>
          <a:prstGeom prst="line">
            <a:avLst/>
          </a:prstGeom>
          <a:ln w="25400" cmpd="sng">
            <a:solidFill>
              <a:schemeClr val="bg1">
                <a:lumMod val="65000"/>
              </a:scheme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768838" y="3376024"/>
            <a:ext cx="0" cy="417309"/>
          </a:xfrm>
          <a:prstGeom prst="line">
            <a:avLst/>
          </a:prstGeom>
          <a:ln w="25400" cmpd="sng">
            <a:solidFill>
              <a:schemeClr val="bg1">
                <a:lumMod val="65000"/>
              </a:schemeClr>
            </a:solidFill>
            <a:prstDash val="sysDot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1799786" y="3989906"/>
            <a:ext cx="47736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/>
              <a:t>杠杆是一个硬的物体，必须同时具备</a:t>
            </a:r>
            <a:r>
              <a:rPr lang="zh-CN" altLang="en-US" sz="1400" b="1" dirty="0">
                <a:solidFill>
                  <a:srgbClr val="FF0000"/>
                </a:solidFill>
              </a:rPr>
              <a:t>力的作用</a:t>
            </a:r>
            <a:r>
              <a:rPr lang="zh-CN" altLang="en-US" sz="1400" b="1" dirty="0"/>
              <a:t>和（在力的作用下）</a:t>
            </a:r>
            <a:r>
              <a:rPr lang="zh-CN" altLang="en-US" sz="1400" b="1" dirty="0">
                <a:solidFill>
                  <a:srgbClr val="FF0000"/>
                </a:solidFill>
              </a:rPr>
              <a:t>绕固定点转动</a:t>
            </a:r>
            <a:r>
              <a:rPr lang="zh-CN" altLang="en-US" sz="1400" b="1" dirty="0"/>
              <a:t>两个条件，才能叫杠杆。</a:t>
            </a:r>
            <a:endParaRPr lang="en-US" altLang="zh-CN" sz="1400" b="1" dirty="0"/>
          </a:p>
        </p:txBody>
      </p:sp>
      <p:sp>
        <p:nvSpPr>
          <p:cNvPr id="36" name="Rectangle 35"/>
          <p:cNvSpPr/>
          <p:nvPr/>
        </p:nvSpPr>
        <p:spPr>
          <a:xfrm>
            <a:off x="7633949" y="3989906"/>
            <a:ext cx="2239750" cy="87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66" dirty="0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杠杆的形状可以是</a:t>
            </a:r>
            <a:r>
              <a:rPr lang="zh-CN" altLang="en-US" sz="1266" b="1" dirty="0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直的</a:t>
            </a:r>
            <a:r>
              <a:rPr lang="zh-CN" altLang="en-US" sz="1266" dirty="0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，可以是</a:t>
            </a:r>
            <a:r>
              <a:rPr lang="zh-CN" altLang="en-US" sz="1266" b="1" dirty="0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弯曲</a:t>
            </a:r>
            <a:r>
              <a:rPr lang="zh-CN" altLang="en-US" sz="1266" dirty="0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的，也可以是</a:t>
            </a:r>
            <a:r>
              <a:rPr lang="zh-CN" altLang="en-US" sz="1266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任意形状</a:t>
            </a:r>
            <a:r>
              <a:rPr lang="zh-CN" altLang="en-US" sz="1266" dirty="0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，但必须是</a:t>
            </a:r>
            <a:r>
              <a:rPr lang="zh-CN" altLang="en-US" sz="1266" b="1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硬的</a:t>
            </a:r>
            <a:r>
              <a:rPr lang="zh-CN" altLang="en-US" sz="1266" dirty="0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，即使用时不变形。</a:t>
            </a:r>
            <a:endParaRPr lang="en-US" sz="1266" dirty="0">
              <a:latin typeface="Times New Roman" panose="02020603050405020304" pitchFamily="18" charset="0"/>
              <a:ea typeface="微软雅黑" panose="020B0503020204020204" pitchFamily="34" charset="-122"/>
              <a:cs typeface="Open Sans" panose="020B0606030504020204" pitchFamily="34" charset="0"/>
              <a:sym typeface="Times New Roman" panose="02020603050405020304" pitchFamily="18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602883" y="5445979"/>
            <a:ext cx="9643533" cy="662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b="1" dirty="0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rPr>
              <a:t>这种在力的作用下能绕着固定点转动的硬棒称为杠杆</a:t>
            </a:r>
          </a:p>
        </p:txBody>
      </p:sp>
      <p:sp>
        <p:nvSpPr>
          <p:cNvPr id="27" name="矩形 26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81277" y="177189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什么是杠杆</a:t>
            </a:r>
            <a:endParaRPr lang="en-US" altLang="zh-CN" sz="3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98412" y="729609"/>
            <a:ext cx="28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ANNUAL WORK SUMMARY</a:t>
            </a:r>
          </a:p>
        </p:txBody>
      </p:sp>
      <p:sp>
        <p:nvSpPr>
          <p:cNvPr id="37" name="Freeform 27">
            <a:extLst>
              <a:ext uri="{FF2B5EF4-FFF2-40B4-BE49-F238E27FC236}">
                <a16:creationId xmlns:a16="http://schemas.microsoft.com/office/drawing/2014/main" id="{F10D3799-B6FB-4C6B-AA9F-7EF0B193C487}"/>
              </a:ext>
            </a:extLst>
          </p:cNvPr>
          <p:cNvSpPr>
            <a:spLocks noEditPoints="1"/>
          </p:cNvSpPr>
          <p:nvPr/>
        </p:nvSpPr>
        <p:spPr bwMode="auto">
          <a:xfrm>
            <a:off x="2746143" y="2449156"/>
            <a:ext cx="472788" cy="450000"/>
          </a:xfrm>
          <a:custGeom>
            <a:avLst/>
            <a:gdLst>
              <a:gd name="T0" fmla="*/ 95 w 176"/>
              <a:gd name="T1" fmla="*/ 0 h 147"/>
              <a:gd name="T2" fmla="*/ 81 w 176"/>
              <a:gd name="T3" fmla="*/ 14 h 147"/>
              <a:gd name="T4" fmla="*/ 95 w 176"/>
              <a:gd name="T5" fmla="*/ 29 h 147"/>
              <a:gd name="T6" fmla="*/ 110 w 176"/>
              <a:gd name="T7" fmla="*/ 14 h 147"/>
              <a:gd name="T8" fmla="*/ 95 w 176"/>
              <a:gd name="T9" fmla="*/ 0 h 147"/>
              <a:gd name="T10" fmla="*/ 28 w 176"/>
              <a:gd name="T11" fmla="*/ 6 h 147"/>
              <a:gd name="T12" fmla="*/ 20 w 176"/>
              <a:gd name="T13" fmla="*/ 12 h 147"/>
              <a:gd name="T14" fmla="*/ 14 w 176"/>
              <a:gd name="T15" fmla="*/ 36 h 147"/>
              <a:gd name="T16" fmla="*/ 9 w 176"/>
              <a:gd name="T17" fmla="*/ 32 h 147"/>
              <a:gd name="T18" fmla="*/ 6 w 176"/>
              <a:gd name="T19" fmla="*/ 32 h 147"/>
              <a:gd name="T20" fmla="*/ 4 w 176"/>
              <a:gd name="T21" fmla="*/ 34 h 147"/>
              <a:gd name="T22" fmla="*/ 5 w 176"/>
              <a:gd name="T23" fmla="*/ 37 h 147"/>
              <a:gd name="T24" fmla="*/ 12 w 176"/>
              <a:gd name="T25" fmla="*/ 43 h 147"/>
              <a:gd name="T26" fmla="*/ 14 w 176"/>
              <a:gd name="T27" fmla="*/ 49 h 147"/>
              <a:gd name="T28" fmla="*/ 16 w 176"/>
              <a:gd name="T29" fmla="*/ 51 h 147"/>
              <a:gd name="T30" fmla="*/ 12 w 176"/>
              <a:gd name="T31" fmla="*/ 55 h 147"/>
              <a:gd name="T32" fmla="*/ 10 w 176"/>
              <a:gd name="T33" fmla="*/ 61 h 147"/>
              <a:gd name="T34" fmla="*/ 10 w 176"/>
              <a:gd name="T35" fmla="*/ 98 h 147"/>
              <a:gd name="T36" fmla="*/ 1 w 176"/>
              <a:gd name="T37" fmla="*/ 134 h 147"/>
              <a:gd name="T38" fmla="*/ 3 w 176"/>
              <a:gd name="T39" fmla="*/ 143 h 147"/>
              <a:gd name="T40" fmla="*/ 12 w 176"/>
              <a:gd name="T41" fmla="*/ 145 h 147"/>
              <a:gd name="T42" fmla="*/ 18 w 176"/>
              <a:gd name="T43" fmla="*/ 139 h 147"/>
              <a:gd name="T44" fmla="*/ 28 w 176"/>
              <a:gd name="T45" fmla="*/ 102 h 147"/>
              <a:gd name="T46" fmla="*/ 28 w 176"/>
              <a:gd name="T47" fmla="*/ 100 h 147"/>
              <a:gd name="T48" fmla="*/ 28 w 176"/>
              <a:gd name="T49" fmla="*/ 72 h 147"/>
              <a:gd name="T50" fmla="*/ 49 w 176"/>
              <a:gd name="T51" fmla="*/ 98 h 147"/>
              <a:gd name="T52" fmla="*/ 31 w 176"/>
              <a:gd name="T53" fmla="*/ 133 h 147"/>
              <a:gd name="T54" fmla="*/ 35 w 176"/>
              <a:gd name="T55" fmla="*/ 145 h 147"/>
              <a:gd name="T56" fmla="*/ 47 w 176"/>
              <a:gd name="T57" fmla="*/ 141 h 147"/>
              <a:gd name="T58" fmla="*/ 68 w 176"/>
              <a:gd name="T59" fmla="*/ 101 h 147"/>
              <a:gd name="T60" fmla="*/ 67 w 176"/>
              <a:gd name="T61" fmla="*/ 91 h 147"/>
              <a:gd name="T62" fmla="*/ 63 w 176"/>
              <a:gd name="T63" fmla="*/ 86 h 147"/>
              <a:gd name="T64" fmla="*/ 64 w 176"/>
              <a:gd name="T65" fmla="*/ 85 h 147"/>
              <a:gd name="T66" fmla="*/ 64 w 176"/>
              <a:gd name="T67" fmla="*/ 85 h 147"/>
              <a:gd name="T68" fmla="*/ 106 w 176"/>
              <a:gd name="T69" fmla="*/ 118 h 147"/>
              <a:gd name="T70" fmla="*/ 67 w 176"/>
              <a:gd name="T71" fmla="*/ 145 h 147"/>
              <a:gd name="T72" fmla="*/ 176 w 176"/>
              <a:gd name="T73" fmla="*/ 145 h 147"/>
              <a:gd name="T74" fmla="*/ 125 w 176"/>
              <a:gd name="T75" fmla="*/ 105 h 147"/>
              <a:gd name="T76" fmla="*/ 111 w 176"/>
              <a:gd name="T77" fmla="*/ 114 h 147"/>
              <a:gd name="T78" fmla="*/ 67 w 176"/>
              <a:gd name="T79" fmla="*/ 79 h 147"/>
              <a:gd name="T80" fmla="*/ 87 w 176"/>
              <a:gd name="T81" fmla="*/ 42 h 147"/>
              <a:gd name="T82" fmla="*/ 87 w 176"/>
              <a:gd name="T83" fmla="*/ 34 h 147"/>
              <a:gd name="T84" fmla="*/ 70 w 176"/>
              <a:gd name="T85" fmla="*/ 10 h 147"/>
              <a:gd name="T86" fmla="*/ 63 w 176"/>
              <a:gd name="T87" fmla="*/ 6 h 147"/>
              <a:gd name="T88" fmla="*/ 28 w 176"/>
              <a:gd name="T89" fmla="*/ 6 h 147"/>
              <a:gd name="T90" fmla="*/ 34 w 176"/>
              <a:gd name="T91" fmla="*/ 21 h 147"/>
              <a:gd name="T92" fmla="*/ 45 w 176"/>
              <a:gd name="T93" fmla="*/ 22 h 147"/>
              <a:gd name="T94" fmla="*/ 31 w 176"/>
              <a:gd name="T95" fmla="*/ 36 h 147"/>
              <a:gd name="T96" fmla="*/ 34 w 176"/>
              <a:gd name="T97" fmla="*/ 21 h 147"/>
              <a:gd name="T98" fmla="*/ 64 w 176"/>
              <a:gd name="T99" fmla="*/ 52 h 147"/>
              <a:gd name="T100" fmla="*/ 54 w 176"/>
              <a:gd name="T101" fmla="*/ 68 h 147"/>
              <a:gd name="T102" fmla="*/ 47 w 176"/>
              <a:gd name="T103" fmla="*/ 63 h 147"/>
              <a:gd name="T104" fmla="*/ 64 w 176"/>
              <a:gd name="T105" fmla="*/ 52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76" h="147">
                <a:moveTo>
                  <a:pt x="95" y="0"/>
                </a:moveTo>
                <a:cubicBezTo>
                  <a:pt x="87" y="0"/>
                  <a:pt x="81" y="6"/>
                  <a:pt x="81" y="14"/>
                </a:cubicBezTo>
                <a:cubicBezTo>
                  <a:pt x="81" y="23"/>
                  <a:pt x="87" y="29"/>
                  <a:pt x="95" y="29"/>
                </a:cubicBezTo>
                <a:cubicBezTo>
                  <a:pt x="103" y="29"/>
                  <a:pt x="110" y="23"/>
                  <a:pt x="110" y="14"/>
                </a:cubicBezTo>
                <a:cubicBezTo>
                  <a:pt x="110" y="6"/>
                  <a:pt x="103" y="0"/>
                  <a:pt x="95" y="0"/>
                </a:cubicBezTo>
                <a:close/>
                <a:moveTo>
                  <a:pt x="28" y="6"/>
                </a:moveTo>
                <a:cubicBezTo>
                  <a:pt x="24" y="6"/>
                  <a:pt x="21" y="8"/>
                  <a:pt x="20" y="12"/>
                </a:cubicBezTo>
                <a:cubicBezTo>
                  <a:pt x="14" y="36"/>
                  <a:pt x="14" y="36"/>
                  <a:pt x="14" y="36"/>
                </a:cubicBezTo>
                <a:cubicBezTo>
                  <a:pt x="9" y="32"/>
                  <a:pt x="9" y="32"/>
                  <a:pt x="9" y="32"/>
                </a:cubicBezTo>
                <a:cubicBezTo>
                  <a:pt x="8" y="32"/>
                  <a:pt x="7" y="32"/>
                  <a:pt x="6" y="32"/>
                </a:cubicBezTo>
                <a:cubicBezTo>
                  <a:pt x="5" y="32"/>
                  <a:pt x="4" y="33"/>
                  <a:pt x="4" y="34"/>
                </a:cubicBezTo>
                <a:cubicBezTo>
                  <a:pt x="3" y="35"/>
                  <a:pt x="4" y="37"/>
                  <a:pt x="5" y="37"/>
                </a:cubicBezTo>
                <a:cubicBezTo>
                  <a:pt x="12" y="43"/>
                  <a:pt x="12" y="43"/>
                  <a:pt x="12" y="43"/>
                </a:cubicBezTo>
                <a:cubicBezTo>
                  <a:pt x="12" y="45"/>
                  <a:pt x="13" y="47"/>
                  <a:pt x="14" y="49"/>
                </a:cubicBezTo>
                <a:cubicBezTo>
                  <a:pt x="15" y="50"/>
                  <a:pt x="16" y="50"/>
                  <a:pt x="16" y="51"/>
                </a:cubicBezTo>
                <a:cubicBezTo>
                  <a:pt x="12" y="55"/>
                  <a:pt x="12" y="55"/>
                  <a:pt x="12" y="55"/>
                </a:cubicBezTo>
                <a:cubicBezTo>
                  <a:pt x="11" y="56"/>
                  <a:pt x="10" y="59"/>
                  <a:pt x="10" y="61"/>
                </a:cubicBezTo>
                <a:cubicBezTo>
                  <a:pt x="10" y="61"/>
                  <a:pt x="10" y="96"/>
                  <a:pt x="10" y="98"/>
                </a:cubicBezTo>
                <a:cubicBezTo>
                  <a:pt x="1" y="134"/>
                  <a:pt x="1" y="134"/>
                  <a:pt x="1" y="134"/>
                </a:cubicBezTo>
                <a:cubicBezTo>
                  <a:pt x="0" y="137"/>
                  <a:pt x="1" y="141"/>
                  <a:pt x="3" y="143"/>
                </a:cubicBezTo>
                <a:cubicBezTo>
                  <a:pt x="5" y="145"/>
                  <a:pt x="9" y="146"/>
                  <a:pt x="12" y="145"/>
                </a:cubicBezTo>
                <a:cubicBezTo>
                  <a:pt x="15" y="144"/>
                  <a:pt x="17" y="142"/>
                  <a:pt x="18" y="139"/>
                </a:cubicBezTo>
                <a:cubicBezTo>
                  <a:pt x="28" y="102"/>
                  <a:pt x="28" y="102"/>
                  <a:pt x="28" y="102"/>
                </a:cubicBezTo>
                <a:cubicBezTo>
                  <a:pt x="28" y="101"/>
                  <a:pt x="28" y="100"/>
                  <a:pt x="28" y="100"/>
                </a:cubicBezTo>
                <a:cubicBezTo>
                  <a:pt x="28" y="100"/>
                  <a:pt x="28" y="82"/>
                  <a:pt x="28" y="72"/>
                </a:cubicBezTo>
                <a:cubicBezTo>
                  <a:pt x="49" y="98"/>
                  <a:pt x="49" y="98"/>
                  <a:pt x="49" y="98"/>
                </a:cubicBezTo>
                <a:cubicBezTo>
                  <a:pt x="31" y="133"/>
                  <a:pt x="31" y="133"/>
                  <a:pt x="31" y="133"/>
                </a:cubicBezTo>
                <a:cubicBezTo>
                  <a:pt x="29" y="137"/>
                  <a:pt x="31" y="143"/>
                  <a:pt x="35" y="145"/>
                </a:cubicBezTo>
                <a:cubicBezTo>
                  <a:pt x="39" y="147"/>
                  <a:pt x="45" y="146"/>
                  <a:pt x="47" y="141"/>
                </a:cubicBezTo>
                <a:cubicBezTo>
                  <a:pt x="68" y="101"/>
                  <a:pt x="68" y="101"/>
                  <a:pt x="68" y="101"/>
                </a:cubicBezTo>
                <a:cubicBezTo>
                  <a:pt x="70" y="98"/>
                  <a:pt x="69" y="94"/>
                  <a:pt x="67" y="91"/>
                </a:cubicBezTo>
                <a:cubicBezTo>
                  <a:pt x="63" y="86"/>
                  <a:pt x="63" y="86"/>
                  <a:pt x="63" y="86"/>
                </a:cubicBezTo>
                <a:cubicBezTo>
                  <a:pt x="64" y="86"/>
                  <a:pt x="64" y="86"/>
                  <a:pt x="64" y="85"/>
                </a:cubicBezTo>
                <a:cubicBezTo>
                  <a:pt x="64" y="85"/>
                  <a:pt x="64" y="85"/>
                  <a:pt x="64" y="85"/>
                </a:cubicBezTo>
                <a:cubicBezTo>
                  <a:pt x="106" y="118"/>
                  <a:pt x="106" y="118"/>
                  <a:pt x="106" y="118"/>
                </a:cubicBezTo>
                <a:cubicBezTo>
                  <a:pt x="67" y="145"/>
                  <a:pt x="67" y="145"/>
                  <a:pt x="67" y="145"/>
                </a:cubicBezTo>
                <a:cubicBezTo>
                  <a:pt x="176" y="145"/>
                  <a:pt x="176" y="145"/>
                  <a:pt x="176" y="145"/>
                </a:cubicBezTo>
                <a:cubicBezTo>
                  <a:pt x="125" y="105"/>
                  <a:pt x="125" y="105"/>
                  <a:pt x="125" y="105"/>
                </a:cubicBezTo>
                <a:cubicBezTo>
                  <a:pt x="111" y="114"/>
                  <a:pt x="111" y="114"/>
                  <a:pt x="111" y="114"/>
                </a:cubicBezTo>
                <a:cubicBezTo>
                  <a:pt x="67" y="79"/>
                  <a:pt x="67" y="79"/>
                  <a:pt x="67" y="79"/>
                </a:cubicBezTo>
                <a:cubicBezTo>
                  <a:pt x="87" y="42"/>
                  <a:pt x="87" y="42"/>
                  <a:pt x="87" y="42"/>
                </a:cubicBezTo>
                <a:cubicBezTo>
                  <a:pt x="89" y="40"/>
                  <a:pt x="88" y="36"/>
                  <a:pt x="87" y="34"/>
                </a:cubicBezTo>
                <a:cubicBezTo>
                  <a:pt x="70" y="10"/>
                  <a:pt x="70" y="10"/>
                  <a:pt x="70" y="10"/>
                </a:cubicBezTo>
                <a:cubicBezTo>
                  <a:pt x="69" y="7"/>
                  <a:pt x="66" y="6"/>
                  <a:pt x="63" y="6"/>
                </a:cubicBezTo>
                <a:cubicBezTo>
                  <a:pt x="28" y="6"/>
                  <a:pt x="28" y="6"/>
                  <a:pt x="28" y="6"/>
                </a:cubicBezTo>
                <a:close/>
                <a:moveTo>
                  <a:pt x="34" y="21"/>
                </a:moveTo>
                <a:cubicBezTo>
                  <a:pt x="45" y="22"/>
                  <a:pt x="45" y="22"/>
                  <a:pt x="45" y="22"/>
                </a:cubicBezTo>
                <a:cubicBezTo>
                  <a:pt x="31" y="36"/>
                  <a:pt x="31" y="36"/>
                  <a:pt x="31" y="36"/>
                </a:cubicBezTo>
                <a:lnTo>
                  <a:pt x="34" y="21"/>
                </a:lnTo>
                <a:close/>
                <a:moveTo>
                  <a:pt x="64" y="52"/>
                </a:moveTo>
                <a:cubicBezTo>
                  <a:pt x="54" y="68"/>
                  <a:pt x="54" y="68"/>
                  <a:pt x="54" y="68"/>
                </a:cubicBezTo>
                <a:cubicBezTo>
                  <a:pt x="47" y="63"/>
                  <a:pt x="47" y="63"/>
                  <a:pt x="47" y="63"/>
                </a:cubicBezTo>
                <a:lnTo>
                  <a:pt x="64" y="52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marL="0" marR="0" lvl="0" indent="0" defTabSz="6857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38" name="Freeform 28">
            <a:extLst>
              <a:ext uri="{FF2B5EF4-FFF2-40B4-BE49-F238E27FC236}">
                <a16:creationId xmlns:a16="http://schemas.microsoft.com/office/drawing/2014/main" id="{83290334-E9AC-439F-838E-1E72344EFD6B}"/>
              </a:ext>
            </a:extLst>
          </p:cNvPr>
          <p:cNvSpPr>
            <a:spLocks noEditPoints="1"/>
          </p:cNvSpPr>
          <p:nvPr/>
        </p:nvSpPr>
        <p:spPr bwMode="auto">
          <a:xfrm>
            <a:off x="5600811" y="2449156"/>
            <a:ext cx="450000" cy="450000"/>
          </a:xfrm>
          <a:custGeom>
            <a:avLst/>
            <a:gdLst>
              <a:gd name="T0" fmla="*/ 132 w 144"/>
              <a:gd name="T1" fmla="*/ 61 h 144"/>
              <a:gd name="T2" fmla="*/ 121 w 144"/>
              <a:gd name="T3" fmla="*/ 46 h 144"/>
              <a:gd name="T4" fmla="*/ 127 w 144"/>
              <a:gd name="T5" fmla="*/ 33 h 144"/>
              <a:gd name="T6" fmla="*/ 119 w 144"/>
              <a:gd name="T7" fmla="*/ 17 h 144"/>
              <a:gd name="T8" fmla="*/ 106 w 144"/>
              <a:gd name="T9" fmla="*/ 22 h 144"/>
              <a:gd name="T10" fmla="*/ 88 w 144"/>
              <a:gd name="T11" fmla="*/ 19 h 144"/>
              <a:gd name="T12" fmla="*/ 83 w 144"/>
              <a:gd name="T13" fmla="*/ 6 h 144"/>
              <a:gd name="T14" fmla="*/ 66 w 144"/>
              <a:gd name="T15" fmla="*/ 0 h 144"/>
              <a:gd name="T16" fmla="*/ 61 w 144"/>
              <a:gd name="T17" fmla="*/ 12 h 144"/>
              <a:gd name="T18" fmla="*/ 46 w 144"/>
              <a:gd name="T19" fmla="*/ 23 h 144"/>
              <a:gd name="T20" fmla="*/ 33 w 144"/>
              <a:gd name="T21" fmla="*/ 17 h 144"/>
              <a:gd name="T22" fmla="*/ 17 w 144"/>
              <a:gd name="T23" fmla="*/ 25 h 144"/>
              <a:gd name="T24" fmla="*/ 22 w 144"/>
              <a:gd name="T25" fmla="*/ 38 h 144"/>
              <a:gd name="T26" fmla="*/ 19 w 144"/>
              <a:gd name="T27" fmla="*/ 56 h 144"/>
              <a:gd name="T28" fmla="*/ 6 w 144"/>
              <a:gd name="T29" fmla="*/ 61 h 144"/>
              <a:gd name="T30" fmla="*/ 0 w 144"/>
              <a:gd name="T31" fmla="*/ 78 h 144"/>
              <a:gd name="T32" fmla="*/ 12 w 144"/>
              <a:gd name="T33" fmla="*/ 83 h 144"/>
              <a:gd name="T34" fmla="*/ 23 w 144"/>
              <a:gd name="T35" fmla="*/ 98 h 144"/>
              <a:gd name="T36" fmla="*/ 17 w 144"/>
              <a:gd name="T37" fmla="*/ 111 h 144"/>
              <a:gd name="T38" fmla="*/ 25 w 144"/>
              <a:gd name="T39" fmla="*/ 127 h 144"/>
              <a:gd name="T40" fmla="*/ 38 w 144"/>
              <a:gd name="T41" fmla="*/ 122 h 144"/>
              <a:gd name="T42" fmla="*/ 56 w 144"/>
              <a:gd name="T43" fmla="*/ 125 h 144"/>
              <a:gd name="T44" fmla="*/ 61 w 144"/>
              <a:gd name="T45" fmla="*/ 138 h 144"/>
              <a:gd name="T46" fmla="*/ 78 w 144"/>
              <a:gd name="T47" fmla="*/ 144 h 144"/>
              <a:gd name="T48" fmla="*/ 83 w 144"/>
              <a:gd name="T49" fmla="*/ 132 h 144"/>
              <a:gd name="T50" fmla="*/ 98 w 144"/>
              <a:gd name="T51" fmla="*/ 121 h 144"/>
              <a:gd name="T52" fmla="*/ 111 w 144"/>
              <a:gd name="T53" fmla="*/ 127 h 144"/>
              <a:gd name="T54" fmla="*/ 127 w 144"/>
              <a:gd name="T55" fmla="*/ 119 h 144"/>
              <a:gd name="T56" fmla="*/ 122 w 144"/>
              <a:gd name="T57" fmla="*/ 106 h 144"/>
              <a:gd name="T58" fmla="*/ 125 w 144"/>
              <a:gd name="T59" fmla="*/ 88 h 144"/>
              <a:gd name="T60" fmla="*/ 138 w 144"/>
              <a:gd name="T61" fmla="*/ 83 h 144"/>
              <a:gd name="T62" fmla="*/ 144 w 144"/>
              <a:gd name="T63" fmla="*/ 66 h 144"/>
              <a:gd name="T64" fmla="*/ 100 w 144"/>
              <a:gd name="T65" fmla="*/ 72 h 144"/>
              <a:gd name="T66" fmla="*/ 44 w 144"/>
              <a:gd name="T67" fmla="*/ 72 h 144"/>
              <a:gd name="T68" fmla="*/ 100 w 144"/>
              <a:gd name="T69" fmla="*/ 72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4" h="144">
                <a:moveTo>
                  <a:pt x="138" y="61"/>
                </a:moveTo>
                <a:cubicBezTo>
                  <a:pt x="132" y="61"/>
                  <a:pt x="132" y="61"/>
                  <a:pt x="132" y="61"/>
                </a:cubicBezTo>
                <a:cubicBezTo>
                  <a:pt x="129" y="61"/>
                  <a:pt x="126" y="59"/>
                  <a:pt x="125" y="56"/>
                </a:cubicBezTo>
                <a:cubicBezTo>
                  <a:pt x="121" y="46"/>
                  <a:pt x="121" y="46"/>
                  <a:pt x="121" y="46"/>
                </a:cubicBezTo>
                <a:cubicBezTo>
                  <a:pt x="119" y="44"/>
                  <a:pt x="120" y="40"/>
                  <a:pt x="122" y="38"/>
                </a:cubicBezTo>
                <a:cubicBezTo>
                  <a:pt x="127" y="33"/>
                  <a:pt x="127" y="33"/>
                  <a:pt x="127" y="33"/>
                </a:cubicBezTo>
                <a:cubicBezTo>
                  <a:pt x="129" y="31"/>
                  <a:pt x="129" y="27"/>
                  <a:pt x="127" y="25"/>
                </a:cubicBezTo>
                <a:cubicBezTo>
                  <a:pt x="119" y="17"/>
                  <a:pt x="119" y="17"/>
                  <a:pt x="119" y="17"/>
                </a:cubicBezTo>
                <a:cubicBezTo>
                  <a:pt x="117" y="15"/>
                  <a:pt x="113" y="15"/>
                  <a:pt x="111" y="17"/>
                </a:cubicBezTo>
                <a:cubicBezTo>
                  <a:pt x="106" y="22"/>
                  <a:pt x="106" y="22"/>
                  <a:pt x="106" y="22"/>
                </a:cubicBezTo>
                <a:cubicBezTo>
                  <a:pt x="104" y="24"/>
                  <a:pt x="100" y="25"/>
                  <a:pt x="98" y="23"/>
                </a:cubicBezTo>
                <a:cubicBezTo>
                  <a:pt x="88" y="19"/>
                  <a:pt x="88" y="19"/>
                  <a:pt x="88" y="19"/>
                </a:cubicBezTo>
                <a:cubicBezTo>
                  <a:pt x="85" y="18"/>
                  <a:pt x="83" y="15"/>
                  <a:pt x="83" y="12"/>
                </a:cubicBezTo>
                <a:cubicBezTo>
                  <a:pt x="83" y="6"/>
                  <a:pt x="83" y="6"/>
                  <a:pt x="83" y="6"/>
                </a:cubicBezTo>
                <a:cubicBezTo>
                  <a:pt x="83" y="2"/>
                  <a:pt x="81" y="0"/>
                  <a:pt x="78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3" y="0"/>
                  <a:pt x="61" y="2"/>
                  <a:pt x="61" y="6"/>
                </a:cubicBezTo>
                <a:cubicBezTo>
                  <a:pt x="61" y="12"/>
                  <a:pt x="61" y="12"/>
                  <a:pt x="61" y="12"/>
                </a:cubicBezTo>
                <a:cubicBezTo>
                  <a:pt x="61" y="15"/>
                  <a:pt x="59" y="18"/>
                  <a:pt x="56" y="19"/>
                </a:cubicBezTo>
                <a:cubicBezTo>
                  <a:pt x="46" y="23"/>
                  <a:pt x="46" y="23"/>
                  <a:pt x="46" y="23"/>
                </a:cubicBezTo>
                <a:cubicBezTo>
                  <a:pt x="44" y="25"/>
                  <a:pt x="40" y="24"/>
                  <a:pt x="38" y="22"/>
                </a:cubicBezTo>
                <a:cubicBezTo>
                  <a:pt x="33" y="17"/>
                  <a:pt x="33" y="17"/>
                  <a:pt x="33" y="17"/>
                </a:cubicBezTo>
                <a:cubicBezTo>
                  <a:pt x="31" y="15"/>
                  <a:pt x="27" y="15"/>
                  <a:pt x="25" y="17"/>
                </a:cubicBezTo>
                <a:cubicBezTo>
                  <a:pt x="17" y="25"/>
                  <a:pt x="17" y="25"/>
                  <a:pt x="17" y="25"/>
                </a:cubicBezTo>
                <a:cubicBezTo>
                  <a:pt x="15" y="27"/>
                  <a:pt x="15" y="31"/>
                  <a:pt x="17" y="33"/>
                </a:cubicBezTo>
                <a:cubicBezTo>
                  <a:pt x="22" y="38"/>
                  <a:pt x="22" y="38"/>
                  <a:pt x="22" y="38"/>
                </a:cubicBezTo>
                <a:cubicBezTo>
                  <a:pt x="24" y="40"/>
                  <a:pt x="25" y="44"/>
                  <a:pt x="23" y="46"/>
                </a:cubicBezTo>
                <a:cubicBezTo>
                  <a:pt x="19" y="56"/>
                  <a:pt x="19" y="56"/>
                  <a:pt x="19" y="56"/>
                </a:cubicBezTo>
                <a:cubicBezTo>
                  <a:pt x="18" y="59"/>
                  <a:pt x="15" y="61"/>
                  <a:pt x="12" y="61"/>
                </a:cubicBezTo>
                <a:cubicBezTo>
                  <a:pt x="6" y="61"/>
                  <a:pt x="6" y="61"/>
                  <a:pt x="6" y="61"/>
                </a:cubicBezTo>
                <a:cubicBezTo>
                  <a:pt x="2" y="61"/>
                  <a:pt x="0" y="63"/>
                  <a:pt x="0" y="66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81"/>
                  <a:pt x="2" y="83"/>
                  <a:pt x="6" y="83"/>
                </a:cubicBezTo>
                <a:cubicBezTo>
                  <a:pt x="12" y="83"/>
                  <a:pt x="12" y="83"/>
                  <a:pt x="12" y="83"/>
                </a:cubicBezTo>
                <a:cubicBezTo>
                  <a:pt x="15" y="83"/>
                  <a:pt x="18" y="85"/>
                  <a:pt x="19" y="88"/>
                </a:cubicBezTo>
                <a:cubicBezTo>
                  <a:pt x="23" y="98"/>
                  <a:pt x="23" y="98"/>
                  <a:pt x="23" y="98"/>
                </a:cubicBezTo>
                <a:cubicBezTo>
                  <a:pt x="25" y="100"/>
                  <a:pt x="24" y="104"/>
                  <a:pt x="22" y="106"/>
                </a:cubicBezTo>
                <a:cubicBezTo>
                  <a:pt x="17" y="111"/>
                  <a:pt x="17" y="111"/>
                  <a:pt x="17" y="111"/>
                </a:cubicBezTo>
                <a:cubicBezTo>
                  <a:pt x="15" y="113"/>
                  <a:pt x="15" y="117"/>
                  <a:pt x="17" y="119"/>
                </a:cubicBezTo>
                <a:cubicBezTo>
                  <a:pt x="25" y="127"/>
                  <a:pt x="25" y="127"/>
                  <a:pt x="25" y="127"/>
                </a:cubicBezTo>
                <a:cubicBezTo>
                  <a:pt x="27" y="129"/>
                  <a:pt x="31" y="129"/>
                  <a:pt x="33" y="127"/>
                </a:cubicBezTo>
                <a:cubicBezTo>
                  <a:pt x="38" y="122"/>
                  <a:pt x="38" y="122"/>
                  <a:pt x="38" y="122"/>
                </a:cubicBezTo>
                <a:cubicBezTo>
                  <a:pt x="40" y="120"/>
                  <a:pt x="44" y="119"/>
                  <a:pt x="46" y="121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9" y="126"/>
                  <a:pt x="61" y="129"/>
                  <a:pt x="61" y="132"/>
                </a:cubicBezTo>
                <a:cubicBezTo>
                  <a:pt x="61" y="138"/>
                  <a:pt x="61" y="138"/>
                  <a:pt x="61" y="138"/>
                </a:cubicBezTo>
                <a:cubicBezTo>
                  <a:pt x="61" y="142"/>
                  <a:pt x="63" y="144"/>
                  <a:pt x="66" y="144"/>
                </a:cubicBezTo>
                <a:cubicBezTo>
                  <a:pt x="78" y="144"/>
                  <a:pt x="78" y="144"/>
                  <a:pt x="78" y="144"/>
                </a:cubicBezTo>
                <a:cubicBezTo>
                  <a:pt x="81" y="144"/>
                  <a:pt x="83" y="142"/>
                  <a:pt x="83" y="138"/>
                </a:cubicBezTo>
                <a:cubicBezTo>
                  <a:pt x="83" y="132"/>
                  <a:pt x="83" y="132"/>
                  <a:pt x="83" y="132"/>
                </a:cubicBezTo>
                <a:cubicBezTo>
                  <a:pt x="83" y="129"/>
                  <a:pt x="85" y="126"/>
                  <a:pt x="88" y="125"/>
                </a:cubicBezTo>
                <a:cubicBezTo>
                  <a:pt x="98" y="121"/>
                  <a:pt x="98" y="121"/>
                  <a:pt x="98" y="121"/>
                </a:cubicBezTo>
                <a:cubicBezTo>
                  <a:pt x="100" y="119"/>
                  <a:pt x="104" y="120"/>
                  <a:pt x="106" y="122"/>
                </a:cubicBezTo>
                <a:cubicBezTo>
                  <a:pt x="111" y="127"/>
                  <a:pt x="111" y="127"/>
                  <a:pt x="111" y="127"/>
                </a:cubicBezTo>
                <a:cubicBezTo>
                  <a:pt x="113" y="129"/>
                  <a:pt x="117" y="129"/>
                  <a:pt x="119" y="127"/>
                </a:cubicBezTo>
                <a:cubicBezTo>
                  <a:pt x="127" y="119"/>
                  <a:pt x="127" y="119"/>
                  <a:pt x="127" y="119"/>
                </a:cubicBezTo>
                <a:cubicBezTo>
                  <a:pt x="129" y="117"/>
                  <a:pt x="129" y="113"/>
                  <a:pt x="127" y="111"/>
                </a:cubicBezTo>
                <a:cubicBezTo>
                  <a:pt x="122" y="106"/>
                  <a:pt x="122" y="106"/>
                  <a:pt x="122" y="106"/>
                </a:cubicBezTo>
                <a:cubicBezTo>
                  <a:pt x="120" y="104"/>
                  <a:pt x="119" y="100"/>
                  <a:pt x="121" y="98"/>
                </a:cubicBezTo>
                <a:cubicBezTo>
                  <a:pt x="125" y="88"/>
                  <a:pt x="125" y="88"/>
                  <a:pt x="125" y="88"/>
                </a:cubicBezTo>
                <a:cubicBezTo>
                  <a:pt x="126" y="85"/>
                  <a:pt x="129" y="83"/>
                  <a:pt x="132" y="83"/>
                </a:cubicBezTo>
                <a:cubicBezTo>
                  <a:pt x="138" y="83"/>
                  <a:pt x="138" y="83"/>
                  <a:pt x="138" y="83"/>
                </a:cubicBezTo>
                <a:cubicBezTo>
                  <a:pt x="142" y="83"/>
                  <a:pt x="144" y="81"/>
                  <a:pt x="144" y="78"/>
                </a:cubicBezTo>
                <a:cubicBezTo>
                  <a:pt x="144" y="66"/>
                  <a:pt x="144" y="66"/>
                  <a:pt x="144" y="66"/>
                </a:cubicBezTo>
                <a:cubicBezTo>
                  <a:pt x="144" y="63"/>
                  <a:pt x="142" y="61"/>
                  <a:pt x="138" y="61"/>
                </a:cubicBezTo>
                <a:moveTo>
                  <a:pt x="100" y="72"/>
                </a:moveTo>
                <a:cubicBezTo>
                  <a:pt x="100" y="87"/>
                  <a:pt x="87" y="100"/>
                  <a:pt x="72" y="100"/>
                </a:cubicBezTo>
                <a:cubicBezTo>
                  <a:pt x="57" y="100"/>
                  <a:pt x="44" y="87"/>
                  <a:pt x="44" y="72"/>
                </a:cubicBezTo>
                <a:cubicBezTo>
                  <a:pt x="44" y="57"/>
                  <a:pt x="57" y="44"/>
                  <a:pt x="72" y="44"/>
                </a:cubicBezTo>
                <a:cubicBezTo>
                  <a:pt x="87" y="44"/>
                  <a:pt x="100" y="57"/>
                  <a:pt x="100" y="72"/>
                </a:cubicBezTo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marL="0" marR="0" lvl="0" indent="0" defTabSz="6857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39" name="Freeform 81">
            <a:extLst>
              <a:ext uri="{FF2B5EF4-FFF2-40B4-BE49-F238E27FC236}">
                <a16:creationId xmlns:a16="http://schemas.microsoft.com/office/drawing/2014/main" id="{3B2FE105-5E98-4502-B5D3-758212F0B45F}"/>
              </a:ext>
            </a:extLst>
          </p:cNvPr>
          <p:cNvSpPr>
            <a:spLocks/>
          </p:cNvSpPr>
          <p:nvPr/>
        </p:nvSpPr>
        <p:spPr bwMode="auto">
          <a:xfrm>
            <a:off x="8534868" y="2503308"/>
            <a:ext cx="396875" cy="468000"/>
          </a:xfrm>
          <a:custGeom>
            <a:avLst/>
            <a:gdLst>
              <a:gd name="T0" fmla="*/ 0 w 250"/>
              <a:gd name="T1" fmla="*/ 184 h 208"/>
              <a:gd name="T2" fmla="*/ 45 w 250"/>
              <a:gd name="T3" fmla="*/ 184 h 208"/>
              <a:gd name="T4" fmla="*/ 45 w 250"/>
              <a:gd name="T5" fmla="*/ 138 h 208"/>
              <a:gd name="T6" fmla="*/ 91 w 250"/>
              <a:gd name="T7" fmla="*/ 138 h 208"/>
              <a:gd name="T8" fmla="*/ 91 w 250"/>
              <a:gd name="T9" fmla="*/ 91 h 208"/>
              <a:gd name="T10" fmla="*/ 136 w 250"/>
              <a:gd name="T11" fmla="*/ 91 h 208"/>
              <a:gd name="T12" fmla="*/ 136 w 250"/>
              <a:gd name="T13" fmla="*/ 46 h 208"/>
              <a:gd name="T14" fmla="*/ 182 w 250"/>
              <a:gd name="T15" fmla="*/ 46 h 208"/>
              <a:gd name="T16" fmla="*/ 182 w 250"/>
              <a:gd name="T17" fmla="*/ 0 h 208"/>
              <a:gd name="T18" fmla="*/ 250 w 250"/>
              <a:gd name="T19" fmla="*/ 0 h 208"/>
              <a:gd name="T20" fmla="*/ 250 w 250"/>
              <a:gd name="T21" fmla="*/ 23 h 208"/>
              <a:gd name="T22" fmla="*/ 204 w 250"/>
              <a:gd name="T23" fmla="*/ 23 h 208"/>
              <a:gd name="T24" fmla="*/ 204 w 250"/>
              <a:gd name="T25" fmla="*/ 69 h 208"/>
              <a:gd name="T26" fmla="*/ 159 w 250"/>
              <a:gd name="T27" fmla="*/ 69 h 208"/>
              <a:gd name="T28" fmla="*/ 159 w 250"/>
              <a:gd name="T29" fmla="*/ 115 h 208"/>
              <a:gd name="T30" fmla="*/ 113 w 250"/>
              <a:gd name="T31" fmla="*/ 115 h 208"/>
              <a:gd name="T32" fmla="*/ 113 w 250"/>
              <a:gd name="T33" fmla="*/ 161 h 208"/>
              <a:gd name="T34" fmla="*/ 68 w 250"/>
              <a:gd name="T35" fmla="*/ 161 h 208"/>
              <a:gd name="T36" fmla="*/ 68 w 250"/>
              <a:gd name="T37" fmla="*/ 208 h 208"/>
              <a:gd name="T38" fmla="*/ 0 w 250"/>
              <a:gd name="T39" fmla="*/ 208 h 208"/>
              <a:gd name="T40" fmla="*/ 0 w 250"/>
              <a:gd name="T41" fmla="*/ 184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50" h="208">
                <a:moveTo>
                  <a:pt x="0" y="184"/>
                </a:moveTo>
                <a:lnTo>
                  <a:pt x="45" y="184"/>
                </a:lnTo>
                <a:lnTo>
                  <a:pt x="45" y="138"/>
                </a:lnTo>
                <a:lnTo>
                  <a:pt x="91" y="138"/>
                </a:lnTo>
                <a:lnTo>
                  <a:pt x="91" y="91"/>
                </a:lnTo>
                <a:lnTo>
                  <a:pt x="136" y="91"/>
                </a:lnTo>
                <a:lnTo>
                  <a:pt x="136" y="46"/>
                </a:lnTo>
                <a:lnTo>
                  <a:pt x="182" y="46"/>
                </a:lnTo>
                <a:lnTo>
                  <a:pt x="182" y="0"/>
                </a:lnTo>
                <a:lnTo>
                  <a:pt x="250" y="0"/>
                </a:lnTo>
                <a:lnTo>
                  <a:pt x="250" y="23"/>
                </a:lnTo>
                <a:lnTo>
                  <a:pt x="204" y="23"/>
                </a:lnTo>
                <a:lnTo>
                  <a:pt x="204" y="69"/>
                </a:lnTo>
                <a:lnTo>
                  <a:pt x="159" y="69"/>
                </a:lnTo>
                <a:lnTo>
                  <a:pt x="159" y="115"/>
                </a:lnTo>
                <a:lnTo>
                  <a:pt x="113" y="115"/>
                </a:lnTo>
                <a:lnTo>
                  <a:pt x="113" y="161"/>
                </a:lnTo>
                <a:lnTo>
                  <a:pt x="68" y="161"/>
                </a:lnTo>
                <a:lnTo>
                  <a:pt x="68" y="208"/>
                </a:lnTo>
                <a:lnTo>
                  <a:pt x="0" y="208"/>
                </a:lnTo>
                <a:lnTo>
                  <a:pt x="0" y="184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marL="0" marR="0" lvl="0" indent="0" defTabSz="6857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41" name="Rectangle 32">
            <a:extLst>
              <a:ext uri="{FF2B5EF4-FFF2-40B4-BE49-F238E27FC236}">
                <a16:creationId xmlns:a16="http://schemas.microsoft.com/office/drawing/2014/main" id="{5CA0A6EA-D240-49EE-899B-E9F2989F4DDD}"/>
              </a:ext>
            </a:extLst>
          </p:cNvPr>
          <p:cNvSpPr/>
          <p:nvPr/>
        </p:nvSpPr>
        <p:spPr>
          <a:xfrm>
            <a:off x="1799786" y="4671775"/>
            <a:ext cx="477360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b="1" dirty="0"/>
              <a:t>所以说，一根硬棒静放在地面时，它不是杠杆。</a:t>
            </a:r>
          </a:p>
        </p:txBody>
      </p:sp>
    </p:spTree>
    <p:extLst>
      <p:ext uri="{BB962C8B-B14F-4D97-AF65-F5344CB8AC3E}">
        <p14:creationId xmlns:p14="http://schemas.microsoft.com/office/powerpoint/2010/main" val="28404344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  <p:bldP spid="40" grpId="0"/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986459" y="177189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观察分析</a:t>
            </a:r>
            <a:endParaRPr lang="en-US" altLang="zh-CN" sz="3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725173" y="729609"/>
            <a:ext cx="234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background knowledge </a:t>
            </a:r>
          </a:p>
        </p:txBody>
      </p:sp>
      <p:sp>
        <p:nvSpPr>
          <p:cNvPr id="28" name="Text Box 18">
            <a:extLst>
              <a:ext uri="{FF2B5EF4-FFF2-40B4-BE49-F238E27FC236}">
                <a16:creationId xmlns:a16="http://schemas.microsoft.com/office/drawing/2014/main" id="{D4923A70-D7AD-4FF7-8630-EF1EF29609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71151" y="6437139"/>
            <a:ext cx="184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endParaRPr lang="zh-CN" altLang="en-US" sz="2400">
              <a:latin typeface="Times New Roman" pitchFamily="18" charset="0"/>
            </a:endParaRPr>
          </a:p>
        </p:txBody>
      </p:sp>
      <p:sp>
        <p:nvSpPr>
          <p:cNvPr id="29" name="Text Box 19">
            <a:extLst>
              <a:ext uri="{FF2B5EF4-FFF2-40B4-BE49-F238E27FC236}">
                <a16:creationId xmlns:a16="http://schemas.microsoft.com/office/drawing/2014/main" id="{84343DB5-4CE9-4DBD-8C8A-35F0518CA5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89000" y="1635495"/>
            <a:ext cx="738664" cy="41896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 wrap="none">
            <a:spAutoFit/>
          </a:bodyPr>
          <a:lstStyle/>
          <a:p>
            <a:r>
              <a:rPr lang="zh-CN" altLang="en-US" sz="3600" b="1" dirty="0">
                <a:solidFill>
                  <a:schemeClr val="accent3"/>
                </a:solidFill>
                <a:latin typeface="黑体" pitchFamily="49" charset="-122"/>
                <a:ea typeface="黑体" pitchFamily="49" charset="-122"/>
              </a:rPr>
              <a:t>这些用具是杠杆吗？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BC27057D-282F-40E4-B6A7-4FB8017705F7}"/>
              </a:ext>
            </a:extLst>
          </p:cNvPr>
          <p:cNvGrpSpPr/>
          <p:nvPr/>
        </p:nvGrpSpPr>
        <p:grpSpPr>
          <a:xfrm>
            <a:off x="3981727" y="1528093"/>
            <a:ext cx="7747147" cy="4572028"/>
            <a:chOff x="2679716" y="1513848"/>
            <a:chExt cx="7747147" cy="4572028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DCD65365-89B4-4225-B129-3588236BD338}"/>
                </a:ext>
              </a:extLst>
            </p:cNvPr>
            <p:cNvGrpSpPr/>
            <p:nvPr/>
          </p:nvGrpSpPr>
          <p:grpSpPr>
            <a:xfrm>
              <a:off x="2679716" y="3941510"/>
              <a:ext cx="2266449" cy="2140793"/>
              <a:chOff x="2014688" y="3496051"/>
              <a:chExt cx="2266449" cy="2140793"/>
            </a:xfrm>
          </p:grpSpPr>
          <p:graphicFrame>
            <p:nvGraphicFramePr>
              <p:cNvPr id="18" name="Object 110">
                <a:extLst>
                  <a:ext uri="{FF2B5EF4-FFF2-40B4-BE49-F238E27FC236}">
                    <a16:creationId xmlns:a16="http://schemas.microsoft.com/office/drawing/2014/main" id="{013AB7B5-9F29-4453-9051-A74B3E3CB80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36409248"/>
                  </p:ext>
                </p:extLst>
              </p:nvPr>
            </p:nvGraphicFramePr>
            <p:xfrm>
              <a:off x="2014688" y="3496051"/>
              <a:ext cx="2266449" cy="214079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237" name="Image" r:id="rId5" imgW="2909989" imgH="2414402" progId="Photoshop.Image.7">
                      <p:embed/>
                    </p:oleObj>
                  </mc:Choice>
                  <mc:Fallback>
                    <p:oleObj name="Image" r:id="rId5" imgW="2909989" imgH="2414402" progId="Photoshop.Image.7">
                      <p:embed/>
                      <p:pic>
                        <p:nvPicPr>
                          <p:cNvPr id="17518" name="Object 110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014688" y="3496051"/>
                            <a:ext cx="2266449" cy="2140793"/>
                          </a:xfrm>
                          <a:prstGeom prst="rect">
                            <a:avLst/>
                          </a:prstGeom>
                          <a:noFill/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chemeClr val="bg2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35" name="Text Box 24">
                <a:extLst>
                  <a:ext uri="{FF2B5EF4-FFF2-40B4-BE49-F238E27FC236}">
                    <a16:creationId xmlns:a16="http://schemas.microsoft.com/office/drawing/2014/main" id="{5F15206D-51EE-43BE-84C9-4C19C21C3AB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45976" y="3499157"/>
                <a:ext cx="1403871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800" b="1" dirty="0">
                    <a:solidFill>
                      <a:schemeClr val="accent3"/>
                    </a:solidFill>
                    <a:latin typeface="宋体" charset="-122"/>
                  </a:rPr>
                  <a:t>道钉撬</a:t>
                </a:r>
              </a:p>
            </p:txBody>
          </p:sp>
        </p:grp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CDBECA75-FABB-4A24-A4CC-46F7B627419F}"/>
                </a:ext>
              </a:extLst>
            </p:cNvPr>
            <p:cNvGrpSpPr/>
            <p:nvPr/>
          </p:nvGrpSpPr>
          <p:grpSpPr>
            <a:xfrm>
              <a:off x="2684199" y="1532510"/>
              <a:ext cx="2266449" cy="2127914"/>
              <a:chOff x="2747238" y="1171833"/>
              <a:chExt cx="2266449" cy="2127914"/>
            </a:xfrm>
          </p:grpSpPr>
          <p:graphicFrame>
            <p:nvGraphicFramePr>
              <p:cNvPr id="15" name="Object 109">
                <a:extLst>
                  <a:ext uri="{FF2B5EF4-FFF2-40B4-BE49-F238E27FC236}">
                    <a16:creationId xmlns:a16="http://schemas.microsoft.com/office/drawing/2014/main" id="{517774A8-F512-44E2-B073-C5C5EC07B71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6209073"/>
                  </p:ext>
                </p:extLst>
              </p:nvPr>
            </p:nvGraphicFramePr>
            <p:xfrm>
              <a:off x="2747238" y="1171833"/>
              <a:ext cx="2266449" cy="212791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238" r:id="rId7" imgW="1982351" imgH="2388987" progId="">
                      <p:embed/>
                    </p:oleObj>
                  </mc:Choice>
                  <mc:Fallback>
                    <p:oleObj r:id="rId7" imgW="1982351" imgH="2388987" progId="">
                      <p:embed/>
                      <p:pic>
                        <p:nvPicPr>
                          <p:cNvPr id="17517" name="Object 109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47238" y="1171833"/>
                            <a:ext cx="2266449" cy="2127914"/>
                          </a:xfrm>
                          <a:prstGeom prst="rect">
                            <a:avLst/>
                          </a:prstGeom>
                          <a:noFill/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chemeClr val="bg2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36" name="Text Box 24">
                <a:extLst>
                  <a:ext uri="{FF2B5EF4-FFF2-40B4-BE49-F238E27FC236}">
                    <a16:creationId xmlns:a16="http://schemas.microsoft.com/office/drawing/2014/main" id="{7355DC4D-17B9-4C7B-AABB-7E969E51C60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213138" y="1197345"/>
                <a:ext cx="1403871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800" b="1" dirty="0">
                    <a:solidFill>
                      <a:schemeClr val="accent3"/>
                    </a:solidFill>
                    <a:latin typeface="宋体" charset="-122"/>
                  </a:rPr>
                  <a:t>钢丝钳</a:t>
                </a:r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36BE977D-FCAB-4FB2-8351-269D1E31977C}"/>
                </a:ext>
              </a:extLst>
            </p:cNvPr>
            <p:cNvGrpSpPr/>
            <p:nvPr/>
          </p:nvGrpSpPr>
          <p:grpSpPr>
            <a:xfrm>
              <a:off x="5419223" y="1513848"/>
              <a:ext cx="2305051" cy="2127250"/>
              <a:chOff x="5710587" y="1236489"/>
              <a:chExt cx="2305051" cy="2127250"/>
            </a:xfrm>
          </p:grpSpPr>
          <p:graphicFrame>
            <p:nvGraphicFramePr>
              <p:cNvPr id="24" name="Object 112">
                <a:extLst>
                  <a:ext uri="{FF2B5EF4-FFF2-40B4-BE49-F238E27FC236}">
                    <a16:creationId xmlns:a16="http://schemas.microsoft.com/office/drawing/2014/main" id="{A6CD0732-CDAE-46A3-947C-9031518F640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05948566"/>
                  </p:ext>
                </p:extLst>
              </p:nvPr>
            </p:nvGraphicFramePr>
            <p:xfrm>
              <a:off x="5710588" y="1236489"/>
              <a:ext cx="2305050" cy="21272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239" r:id="rId9" imgW="3075185" imgH="2516061" progId="">
                      <p:embed/>
                    </p:oleObj>
                  </mc:Choice>
                  <mc:Fallback>
                    <p:oleObj r:id="rId9" imgW="3075185" imgH="2516061" progId="">
                      <p:embed/>
                      <p:pic>
                        <p:nvPicPr>
                          <p:cNvPr id="17520" name="Object 112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0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710588" y="1236489"/>
                            <a:ext cx="2305050" cy="2127250"/>
                          </a:xfrm>
                          <a:prstGeom prst="rect">
                            <a:avLst/>
                          </a:prstGeom>
                          <a:noFill/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chemeClr val="bg2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37" name="Text Box 24">
                <a:extLst>
                  <a:ext uri="{FF2B5EF4-FFF2-40B4-BE49-F238E27FC236}">
                    <a16:creationId xmlns:a16="http://schemas.microsoft.com/office/drawing/2014/main" id="{23029122-2CA6-4F08-8715-DE6F10A810C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710587" y="1273173"/>
                <a:ext cx="2305050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800" b="1" dirty="0">
                    <a:solidFill>
                      <a:schemeClr val="accent3"/>
                    </a:solidFill>
                    <a:latin typeface="宋体" charset="-122"/>
                  </a:rPr>
                  <a:t>杆秤</a:t>
                </a: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6A4AD7A-3368-4AB3-92D8-A6965FABC0DC}"/>
                </a:ext>
              </a:extLst>
            </p:cNvPr>
            <p:cNvGrpSpPr/>
            <p:nvPr/>
          </p:nvGrpSpPr>
          <p:grpSpPr>
            <a:xfrm>
              <a:off x="8194838" y="3923303"/>
              <a:ext cx="2232025" cy="2159000"/>
              <a:chOff x="10107251" y="4183703"/>
              <a:chExt cx="2232025" cy="2159000"/>
            </a:xfrm>
          </p:grpSpPr>
          <p:pic>
            <p:nvPicPr>
              <p:cNvPr id="33" name="Picture 23" descr="11">
                <a:extLst>
                  <a:ext uri="{FF2B5EF4-FFF2-40B4-BE49-F238E27FC236}">
                    <a16:creationId xmlns:a16="http://schemas.microsoft.com/office/drawing/2014/main" id="{8742EAF4-ED54-4CAB-9525-0158700E4BE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/>
              <a:srcRect/>
              <a:stretch>
                <a:fillRect/>
              </a:stretch>
            </p:blipFill>
            <p:spPr bwMode="auto">
              <a:xfrm>
                <a:off x="10107251" y="4183703"/>
                <a:ext cx="2232025" cy="215900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38" name="Text Box 24">
                <a:extLst>
                  <a:ext uri="{FF2B5EF4-FFF2-40B4-BE49-F238E27FC236}">
                    <a16:creationId xmlns:a16="http://schemas.microsoft.com/office/drawing/2014/main" id="{836650DE-9F6E-43AD-9BB6-C45D640CC43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0107251" y="4193599"/>
                <a:ext cx="2232025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800" b="1" dirty="0">
                    <a:solidFill>
                      <a:schemeClr val="accent3"/>
                    </a:solidFill>
                    <a:latin typeface="宋体" charset="-122"/>
                  </a:rPr>
                  <a:t>独轮车</a:t>
                </a:r>
              </a:p>
            </p:txBody>
          </p:sp>
        </p:grp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A246F91E-D801-4E63-9159-D41622B30960}"/>
                </a:ext>
              </a:extLst>
            </p:cNvPr>
            <p:cNvGrpSpPr/>
            <p:nvPr/>
          </p:nvGrpSpPr>
          <p:grpSpPr>
            <a:xfrm>
              <a:off x="5437277" y="3939674"/>
              <a:ext cx="2266449" cy="2146202"/>
              <a:chOff x="6212437" y="5167501"/>
              <a:chExt cx="2266449" cy="2146202"/>
            </a:xfrm>
          </p:grpSpPr>
          <p:graphicFrame>
            <p:nvGraphicFramePr>
              <p:cNvPr id="21" name="Object 111">
                <a:extLst>
                  <a:ext uri="{FF2B5EF4-FFF2-40B4-BE49-F238E27FC236}">
                    <a16:creationId xmlns:a16="http://schemas.microsoft.com/office/drawing/2014/main" id="{889DC6A3-ADEF-4B54-9F2A-954C881EA1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05331398"/>
                  </p:ext>
                </p:extLst>
              </p:nvPr>
            </p:nvGraphicFramePr>
            <p:xfrm>
              <a:off x="6212437" y="5172910"/>
              <a:ext cx="2266449" cy="214079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240" r:id="rId12" imgW="2782916" imgH="2592305" progId="">
                      <p:embed/>
                    </p:oleObj>
                  </mc:Choice>
                  <mc:Fallback>
                    <p:oleObj r:id="rId12" imgW="2782916" imgH="2592305" progId="">
                      <p:embed/>
                      <p:pic>
                        <p:nvPicPr>
                          <p:cNvPr id="17519" name="Object 111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b="2499"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6212437" y="5172910"/>
                            <a:ext cx="2266449" cy="2140793"/>
                          </a:xfrm>
                          <a:prstGeom prst="rect">
                            <a:avLst/>
                          </a:prstGeom>
                          <a:noFill/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chemeClr val="bg2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39" name="Text Box 24">
                <a:extLst>
                  <a:ext uri="{FF2B5EF4-FFF2-40B4-BE49-F238E27FC236}">
                    <a16:creationId xmlns:a16="http://schemas.microsoft.com/office/drawing/2014/main" id="{5D9E11E6-CDD1-4431-8865-86179494819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823208" y="5167501"/>
                <a:ext cx="1038492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800" b="1" dirty="0">
                    <a:solidFill>
                      <a:schemeClr val="accent3"/>
                    </a:solidFill>
                    <a:latin typeface="宋体" charset="-122"/>
                  </a:rPr>
                  <a:t>火钳</a:t>
                </a: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102499D6-7F9F-4562-939C-A8BE93436965}"/>
                </a:ext>
              </a:extLst>
            </p:cNvPr>
            <p:cNvGrpSpPr/>
            <p:nvPr/>
          </p:nvGrpSpPr>
          <p:grpSpPr>
            <a:xfrm>
              <a:off x="8192849" y="1551836"/>
              <a:ext cx="2222094" cy="2107880"/>
              <a:chOff x="8192849" y="1551836"/>
              <a:chExt cx="2222094" cy="2107880"/>
            </a:xfrm>
          </p:grpSpPr>
          <p:graphicFrame>
            <p:nvGraphicFramePr>
              <p:cNvPr id="27" name="Object 113">
                <a:extLst>
                  <a:ext uri="{FF2B5EF4-FFF2-40B4-BE49-F238E27FC236}">
                    <a16:creationId xmlns:a16="http://schemas.microsoft.com/office/drawing/2014/main" id="{111CBEDB-7C91-4040-97E6-4B52C040B66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336510"/>
                  </p:ext>
                </p:extLst>
              </p:nvPr>
            </p:nvGraphicFramePr>
            <p:xfrm>
              <a:off x="8192850" y="1551836"/>
              <a:ext cx="2222093" cy="210788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241" r:id="rId14" imgW="2693964" imgH="2338157" progId="">
                      <p:embed/>
                    </p:oleObj>
                  </mc:Choice>
                  <mc:Fallback>
                    <p:oleObj r:id="rId14" imgW="2693964" imgH="2338157" progId="">
                      <p:embed/>
                      <p:pic>
                        <p:nvPicPr>
                          <p:cNvPr id="17521" name="Object 113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8192850" y="1551836"/>
                            <a:ext cx="2222093" cy="2107880"/>
                          </a:xfrm>
                          <a:prstGeom prst="rect">
                            <a:avLst/>
                          </a:prstGeom>
                          <a:noFill/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chemeClr val="accent1"/>
                                </a:solidFill>
                              </a14:hiddenFill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chemeClr val="bg2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40" name="Text Box 24">
                <a:extLst>
                  <a:ext uri="{FF2B5EF4-FFF2-40B4-BE49-F238E27FC236}">
                    <a16:creationId xmlns:a16="http://schemas.microsoft.com/office/drawing/2014/main" id="{80C06859-5058-47E8-8DB4-3AAD650C818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192849" y="1564342"/>
                <a:ext cx="2222093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2800" b="1" dirty="0">
                    <a:solidFill>
                      <a:schemeClr val="accent3"/>
                    </a:solidFill>
                    <a:latin typeface="宋体" charset="-122"/>
                  </a:rPr>
                  <a:t>瓶盖起子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1888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2000">
        <p15:prstTrans prst="crush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370908" y="177189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杠杆的几个名词</a:t>
            </a:r>
          </a:p>
        </p:txBody>
      </p:sp>
      <p:sp>
        <p:nvSpPr>
          <p:cNvPr id="83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B4072CB-631E-481D-AF10-3B9D3F344CD3}"/>
              </a:ext>
            </a:extLst>
          </p:cNvPr>
          <p:cNvGrpSpPr/>
          <p:nvPr/>
        </p:nvGrpSpPr>
        <p:grpSpPr>
          <a:xfrm>
            <a:off x="2109375" y="1463041"/>
            <a:ext cx="8640000" cy="4953597"/>
            <a:chOff x="250826" y="365125"/>
            <a:chExt cx="9144000" cy="5930643"/>
          </a:xfrm>
        </p:grpSpPr>
        <p:pic>
          <p:nvPicPr>
            <p:cNvPr id="75" name="Picture 2" descr="snap09">
              <a:extLst>
                <a:ext uri="{FF2B5EF4-FFF2-40B4-BE49-F238E27FC236}">
                  <a16:creationId xmlns:a16="http://schemas.microsoft.com/office/drawing/2014/main" id="{F5F4BB21-52F5-4B9B-8F8C-C9D1CD1733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 l="2942" t="1944" r="896"/>
            <a:stretch>
              <a:fillRect/>
            </a:stretch>
          </p:blipFill>
          <p:spPr bwMode="auto">
            <a:xfrm>
              <a:off x="838200" y="608013"/>
              <a:ext cx="8305800" cy="5105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76" name="Picture 3" descr="snap07">
              <a:extLst>
                <a:ext uri="{FF2B5EF4-FFF2-40B4-BE49-F238E27FC236}">
                  <a16:creationId xmlns:a16="http://schemas.microsoft.com/office/drawing/2014/main" id="{7028E473-1217-4A27-AAE4-E230E29386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 l="682" b="735"/>
            <a:stretch>
              <a:fillRect/>
            </a:stretch>
          </p:blipFill>
          <p:spPr bwMode="auto">
            <a:xfrm>
              <a:off x="819150" y="608013"/>
              <a:ext cx="8324850" cy="51435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77" name="Picture 4" descr="snap11">
              <a:extLst>
                <a:ext uri="{FF2B5EF4-FFF2-40B4-BE49-F238E27FC236}">
                  <a16:creationId xmlns:a16="http://schemas.microsoft.com/office/drawing/2014/main" id="{2756E201-33A5-4AF2-B5D4-E1C7C1059B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 l="1535" t="1944" r="1535"/>
            <a:stretch>
              <a:fillRect/>
            </a:stretch>
          </p:blipFill>
          <p:spPr bwMode="auto">
            <a:xfrm>
              <a:off x="838200" y="608013"/>
              <a:ext cx="8305800" cy="5105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85" name="Picture 5" descr="snap03">
              <a:extLst>
                <a:ext uri="{FF2B5EF4-FFF2-40B4-BE49-F238E27FC236}">
                  <a16:creationId xmlns:a16="http://schemas.microsoft.com/office/drawing/2014/main" id="{9FE05F48-981B-4F89-B457-F2296B26D7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/>
            <a:srcRect l="682" b="1103"/>
            <a:stretch>
              <a:fillRect/>
            </a:stretch>
          </p:blipFill>
          <p:spPr bwMode="auto">
            <a:xfrm>
              <a:off x="819150" y="608013"/>
              <a:ext cx="8324850" cy="51244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86" name="Group 6">
              <a:extLst>
                <a:ext uri="{FF2B5EF4-FFF2-40B4-BE49-F238E27FC236}">
                  <a16:creationId xmlns:a16="http://schemas.microsoft.com/office/drawing/2014/main" id="{6B8E5AEF-80D6-46C7-B664-377FDA3182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46738" y="3821113"/>
              <a:ext cx="460375" cy="722312"/>
              <a:chOff x="0" y="0"/>
              <a:chExt cx="200" cy="369"/>
            </a:xfrm>
          </p:grpSpPr>
          <p:sp>
            <p:nvSpPr>
              <p:cNvPr id="87" name="Oval 7">
                <a:extLst>
                  <a:ext uri="{FF2B5EF4-FFF2-40B4-BE49-F238E27FC236}">
                    <a16:creationId xmlns:a16="http://schemas.microsoft.com/office/drawing/2014/main" id="{8D0E36B6-7C2A-46A4-9B45-51525994F3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" y="288"/>
                <a:ext cx="79" cy="81"/>
              </a:xfrm>
              <a:prstGeom prst="ellipse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88" name="Text Box 8">
                <a:extLst>
                  <a:ext uri="{FF2B5EF4-FFF2-40B4-BE49-F238E27FC236}">
                    <a16:creationId xmlns:a16="http://schemas.microsoft.com/office/drawing/2014/main" id="{4C5EA4A7-47F3-4E38-8445-90E2E06BF48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0" y="0"/>
                <a:ext cx="20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>
                    <a:solidFill>
                      <a:srgbClr val="0000CC"/>
                    </a:solidFill>
                    <a:latin typeface="Times New Roman" pitchFamily="18" charset="0"/>
                  </a:rPr>
                  <a:t>O</a:t>
                </a:r>
                <a:endParaRPr lang="en-US" altLang="zh-CN" sz="2400">
                  <a:latin typeface="Times New Roman" pitchFamily="18" charset="0"/>
                </a:endParaRPr>
              </a:p>
            </p:txBody>
          </p:sp>
        </p:grpSp>
        <p:pic>
          <p:nvPicPr>
            <p:cNvPr id="89" name="Picture 9" descr="snap01">
              <a:extLst>
                <a:ext uri="{FF2B5EF4-FFF2-40B4-BE49-F238E27FC236}">
                  <a16:creationId xmlns:a16="http://schemas.microsoft.com/office/drawing/2014/main" id="{AECE3CE4-BC9D-4B44-A448-7866F1B90E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/>
            <a:srcRect l="1352" t="1802" r="1352"/>
            <a:stretch>
              <a:fillRect/>
            </a:stretch>
          </p:blipFill>
          <p:spPr bwMode="auto">
            <a:xfrm>
              <a:off x="250826" y="365125"/>
              <a:ext cx="9144000" cy="54181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90" name="Group 10">
              <a:extLst>
                <a:ext uri="{FF2B5EF4-FFF2-40B4-BE49-F238E27FC236}">
                  <a16:creationId xmlns:a16="http://schemas.microsoft.com/office/drawing/2014/main" id="{88E565B6-75F8-436E-8A52-213B098CE34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46738" y="3859213"/>
              <a:ext cx="458787" cy="717550"/>
              <a:chOff x="0" y="0"/>
              <a:chExt cx="199" cy="367"/>
            </a:xfrm>
          </p:grpSpPr>
          <p:sp>
            <p:nvSpPr>
              <p:cNvPr id="91" name="Oval 11">
                <a:extLst>
                  <a:ext uri="{FF2B5EF4-FFF2-40B4-BE49-F238E27FC236}">
                    <a16:creationId xmlns:a16="http://schemas.microsoft.com/office/drawing/2014/main" id="{CD62F000-6C90-4D76-B9C8-E8A67FCCD1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" y="288"/>
                <a:ext cx="79" cy="79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2" name="Text Box 12">
                <a:extLst>
                  <a:ext uri="{FF2B5EF4-FFF2-40B4-BE49-F238E27FC236}">
                    <a16:creationId xmlns:a16="http://schemas.microsoft.com/office/drawing/2014/main" id="{C243C6A7-3593-4456-8EAC-A7085692685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0" y="0"/>
                <a:ext cx="199" cy="26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>
                    <a:solidFill>
                      <a:srgbClr val="00FF00"/>
                    </a:solidFill>
                    <a:latin typeface="Times New Roman" pitchFamily="18" charset="0"/>
                  </a:rPr>
                  <a:t>O</a:t>
                </a:r>
                <a:endParaRPr lang="en-US" altLang="zh-CN" sz="2400">
                  <a:latin typeface="Times New Roman" pitchFamily="18" charset="0"/>
                </a:endParaRPr>
              </a:p>
            </p:txBody>
          </p:sp>
        </p:grpSp>
        <p:grpSp>
          <p:nvGrpSpPr>
            <p:cNvPr id="93" name="Group 13">
              <a:extLst>
                <a:ext uri="{FF2B5EF4-FFF2-40B4-BE49-F238E27FC236}">
                  <a16:creationId xmlns:a16="http://schemas.microsoft.com/office/drawing/2014/main" id="{023F377C-BDDB-425E-AA36-52FB6314CCB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46738" y="3859213"/>
              <a:ext cx="458787" cy="717550"/>
              <a:chOff x="0" y="0"/>
              <a:chExt cx="199" cy="367"/>
            </a:xfrm>
          </p:grpSpPr>
          <p:sp>
            <p:nvSpPr>
              <p:cNvPr id="94" name="Oval 14">
                <a:extLst>
                  <a:ext uri="{FF2B5EF4-FFF2-40B4-BE49-F238E27FC236}">
                    <a16:creationId xmlns:a16="http://schemas.microsoft.com/office/drawing/2014/main" id="{FE05A4C0-91DA-4776-B8C1-192947D307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" y="288"/>
                <a:ext cx="79" cy="79"/>
              </a:xfrm>
              <a:prstGeom prst="ellipse">
                <a:avLst/>
              </a:prstGeom>
              <a:solidFill>
                <a:srgbClr val="0000CC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5" name="Text Box 15">
                <a:extLst>
                  <a:ext uri="{FF2B5EF4-FFF2-40B4-BE49-F238E27FC236}">
                    <a16:creationId xmlns:a16="http://schemas.microsoft.com/office/drawing/2014/main" id="{6EF6B63A-58FF-4518-A3C2-5A698C21691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0" y="0"/>
                <a:ext cx="199" cy="26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>
                    <a:solidFill>
                      <a:srgbClr val="0000CC"/>
                    </a:solidFill>
                    <a:latin typeface="Times New Roman" pitchFamily="18" charset="0"/>
                  </a:rPr>
                  <a:t>O</a:t>
                </a:r>
                <a:endParaRPr lang="en-US" altLang="zh-CN" sz="2400">
                  <a:latin typeface="Times New Roman" pitchFamily="18" charset="0"/>
                </a:endParaRPr>
              </a:p>
            </p:txBody>
          </p:sp>
        </p:grpSp>
        <p:grpSp>
          <p:nvGrpSpPr>
            <p:cNvPr id="96" name="Group 16">
              <a:extLst>
                <a:ext uri="{FF2B5EF4-FFF2-40B4-BE49-F238E27FC236}">
                  <a16:creationId xmlns:a16="http://schemas.microsoft.com/office/drawing/2014/main" id="{7FA7F266-5920-496C-84A9-2D8C61D9DA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7738" y="3341688"/>
              <a:ext cx="890587" cy="1035050"/>
              <a:chOff x="0" y="0"/>
              <a:chExt cx="385" cy="528"/>
            </a:xfrm>
          </p:grpSpPr>
          <p:sp>
            <p:nvSpPr>
              <p:cNvPr id="97" name="Line 17">
                <a:extLst>
                  <a:ext uri="{FF2B5EF4-FFF2-40B4-BE49-F238E27FC236}">
                    <a16:creationId xmlns:a16="http://schemas.microsoft.com/office/drawing/2014/main" id="{F62F267A-E188-4D7E-A2F7-B0F768C4FE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5" y="0"/>
                <a:ext cx="0" cy="528"/>
              </a:xfrm>
              <a:prstGeom prst="line">
                <a:avLst/>
              </a:prstGeom>
              <a:noFill/>
              <a:ln w="57150">
                <a:solidFill>
                  <a:srgbClr val="FF0000"/>
                </a:solidFill>
                <a:round/>
                <a:headEnd/>
                <a:tailEnd type="triangle" w="med" len="med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98" name="Text Box 18">
                <a:extLst>
                  <a:ext uri="{FF2B5EF4-FFF2-40B4-BE49-F238E27FC236}">
                    <a16:creationId xmlns:a16="http://schemas.microsoft.com/office/drawing/2014/main" id="{C24F8000-FA79-4443-8E62-466124CCB8E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0" y="22"/>
                <a:ext cx="266" cy="3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3600" b="1">
                    <a:solidFill>
                      <a:srgbClr val="FF0000"/>
                    </a:solidFill>
                    <a:latin typeface="Times New Roman" pitchFamily="18" charset="0"/>
                  </a:rPr>
                  <a:t>F</a:t>
                </a:r>
                <a:r>
                  <a:rPr lang="en-US" altLang="zh-CN" sz="3600" b="1" baseline="-25000">
                    <a:solidFill>
                      <a:srgbClr val="FF0000"/>
                    </a:solidFill>
                    <a:latin typeface="Times New Roman" pitchFamily="18" charset="0"/>
                  </a:rPr>
                  <a:t>1</a:t>
                </a:r>
                <a:endParaRPr lang="en-US" altLang="zh-CN" sz="2400">
                  <a:latin typeface="Times New Roman" pitchFamily="18" charset="0"/>
                </a:endParaRPr>
              </a:p>
            </p:txBody>
          </p:sp>
        </p:grpSp>
        <p:grpSp>
          <p:nvGrpSpPr>
            <p:cNvPr id="99" name="Group 19">
              <a:extLst>
                <a:ext uri="{FF2B5EF4-FFF2-40B4-BE49-F238E27FC236}">
                  <a16:creationId xmlns:a16="http://schemas.microsoft.com/office/drawing/2014/main" id="{E50EB63D-0D09-472D-903C-7EDBA7D7FF6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9325" y="3340100"/>
              <a:ext cx="889000" cy="1033463"/>
              <a:chOff x="0" y="0"/>
              <a:chExt cx="384" cy="528"/>
            </a:xfrm>
          </p:grpSpPr>
          <p:sp>
            <p:nvSpPr>
              <p:cNvPr id="100" name="Line 20">
                <a:extLst>
                  <a:ext uri="{FF2B5EF4-FFF2-40B4-BE49-F238E27FC236}">
                    <a16:creationId xmlns:a16="http://schemas.microsoft.com/office/drawing/2014/main" id="{87932DDF-B908-4A14-B099-117AD7CF59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4" y="0"/>
                <a:ext cx="0" cy="528"/>
              </a:xfrm>
              <a:prstGeom prst="line">
                <a:avLst/>
              </a:prstGeom>
              <a:noFill/>
              <a:ln w="57150">
                <a:solidFill>
                  <a:srgbClr val="00FF00"/>
                </a:solidFill>
                <a:round/>
                <a:headEnd/>
                <a:tailEnd type="triangle" w="med" len="med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1" name="Text Box 21">
                <a:extLst>
                  <a:ext uri="{FF2B5EF4-FFF2-40B4-BE49-F238E27FC236}">
                    <a16:creationId xmlns:a16="http://schemas.microsoft.com/office/drawing/2014/main" id="{7F67D2EF-9DE9-4760-8258-CD3FA55BD54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0" y="24"/>
                <a:ext cx="284" cy="39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3600" b="1" dirty="0">
                    <a:solidFill>
                      <a:schemeClr val="accent1"/>
                    </a:solidFill>
                    <a:latin typeface="Times New Roman" pitchFamily="18" charset="0"/>
                  </a:rPr>
                  <a:t>F</a:t>
                </a:r>
                <a:r>
                  <a:rPr lang="en-US" altLang="zh-CN" sz="3600" b="1" baseline="-25000" dirty="0">
                    <a:solidFill>
                      <a:schemeClr val="accent1"/>
                    </a:solidFill>
                    <a:latin typeface="Times New Roman" pitchFamily="18" charset="0"/>
                  </a:rPr>
                  <a:t>1</a:t>
                </a:r>
                <a:endParaRPr lang="en-US" altLang="zh-CN" sz="2400" dirty="0">
                  <a:solidFill>
                    <a:schemeClr val="accent1"/>
                  </a:solidFill>
                  <a:latin typeface="Times New Roman" pitchFamily="18" charset="0"/>
                </a:endParaRPr>
              </a:p>
            </p:txBody>
          </p:sp>
        </p:grpSp>
        <p:sp>
          <p:nvSpPr>
            <p:cNvPr id="103" name="Line 23">
              <a:extLst>
                <a:ext uri="{FF2B5EF4-FFF2-40B4-BE49-F238E27FC236}">
                  <a16:creationId xmlns:a16="http://schemas.microsoft.com/office/drawing/2014/main" id="{A42C86DB-00B4-4841-A587-39005F3469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60550" y="3244850"/>
              <a:ext cx="0" cy="1033463"/>
            </a:xfrm>
            <a:prstGeom prst="line">
              <a:avLst/>
            </a:prstGeom>
            <a:noFill/>
            <a:ln w="57150">
              <a:solidFill>
                <a:srgbClr val="00FF00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05" name="Group 25">
              <a:extLst>
                <a:ext uri="{FF2B5EF4-FFF2-40B4-BE49-F238E27FC236}">
                  <a16:creationId xmlns:a16="http://schemas.microsoft.com/office/drawing/2014/main" id="{EF3AE9DD-AF71-4D13-85A4-9E76012D70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732588" y="4940300"/>
              <a:ext cx="989368" cy="1355468"/>
              <a:chOff x="0" y="0"/>
              <a:chExt cx="429" cy="1298"/>
            </a:xfrm>
          </p:grpSpPr>
          <p:sp>
            <p:nvSpPr>
              <p:cNvPr id="106" name="Line 26">
                <a:extLst>
                  <a:ext uri="{FF2B5EF4-FFF2-40B4-BE49-F238E27FC236}">
                    <a16:creationId xmlns:a16="http://schemas.microsoft.com/office/drawing/2014/main" id="{5AF2603A-5F6F-489B-9932-5C766971FA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0"/>
                <a:ext cx="0" cy="1104"/>
              </a:xfrm>
              <a:prstGeom prst="line">
                <a:avLst/>
              </a:prstGeom>
              <a:noFill/>
              <a:ln w="57150">
                <a:solidFill>
                  <a:srgbClr val="FF0000"/>
                </a:solidFill>
                <a:round/>
                <a:headEnd/>
                <a:tailEnd type="triangle" w="med" len="med"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7" name="Text Box 27">
                <a:extLst>
                  <a:ext uri="{FF2B5EF4-FFF2-40B4-BE49-F238E27FC236}">
                    <a16:creationId xmlns:a16="http://schemas.microsoft.com/office/drawing/2014/main" id="{90249F0C-6C81-4740-9C05-D1822457328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35" y="628"/>
                <a:ext cx="267" cy="61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>
                <a:defPPr>
                  <a:defRPr lang="zh-CN"/>
                </a:defPPr>
                <a:lvl1pPr>
                  <a:defRPr sz="3200" b="1">
                    <a:solidFill>
                      <a:schemeClr val="accent2"/>
                    </a:solidFill>
                    <a:latin typeface="Times New Roman" pitchFamily="18" charset="0"/>
                    <a:ea typeface="隶书" pitchFamily="49" charset="-122"/>
                  </a:defRPr>
                </a:lvl1pPr>
              </a:lstStyle>
              <a:p>
                <a:r>
                  <a:rPr lang="en-US" altLang="zh-CN" dirty="0"/>
                  <a:t>F2</a:t>
                </a:r>
              </a:p>
            </p:txBody>
          </p:sp>
        </p:grpSp>
        <p:sp>
          <p:nvSpPr>
            <p:cNvPr id="109" name="Line 29">
              <a:extLst>
                <a:ext uri="{FF2B5EF4-FFF2-40B4-BE49-F238E27FC236}">
                  <a16:creationId xmlns:a16="http://schemas.microsoft.com/office/drawing/2014/main" id="{0F7E69D5-9A63-4AAB-85F5-50F9E67E06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32588" y="4938713"/>
              <a:ext cx="0" cy="994012"/>
            </a:xfrm>
            <a:prstGeom prst="line">
              <a:avLst/>
            </a:prstGeom>
            <a:noFill/>
            <a:ln w="57150">
              <a:solidFill>
                <a:srgbClr val="00FF00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" name="Line 32">
              <a:extLst>
                <a:ext uri="{FF2B5EF4-FFF2-40B4-BE49-F238E27FC236}">
                  <a16:creationId xmlns:a16="http://schemas.microsoft.com/office/drawing/2014/main" id="{F258914B-21D7-409B-8DEF-D2C8644BB1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32588" y="4938713"/>
              <a:ext cx="0" cy="1154289"/>
            </a:xfrm>
            <a:prstGeom prst="line">
              <a:avLst/>
            </a:prstGeom>
            <a:noFill/>
            <a:ln w="57150">
              <a:solidFill>
                <a:srgbClr val="00FF00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4" name="Line 34">
              <a:extLst>
                <a:ext uri="{FF2B5EF4-FFF2-40B4-BE49-F238E27FC236}">
                  <a16:creationId xmlns:a16="http://schemas.microsoft.com/office/drawing/2014/main" id="{37A30723-5D6E-4A40-AF74-FB08C29330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8800" y="4418013"/>
              <a:ext cx="26988" cy="1789112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5" name="Line 35">
              <a:extLst>
                <a:ext uri="{FF2B5EF4-FFF2-40B4-BE49-F238E27FC236}">
                  <a16:creationId xmlns:a16="http://schemas.microsoft.com/office/drawing/2014/main" id="{56F8F55E-72B8-408E-97C1-E26F2134E70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05600" y="3859213"/>
              <a:ext cx="20638" cy="116840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prstDash val="dash"/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6" name="Line 36">
              <a:extLst>
                <a:ext uri="{FF2B5EF4-FFF2-40B4-BE49-F238E27FC236}">
                  <a16:creationId xmlns:a16="http://schemas.microsoft.com/office/drawing/2014/main" id="{1CD2F01D-5D78-478D-8DC6-3F518AD753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19775" y="4516438"/>
              <a:ext cx="890588" cy="1587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7" name="Line 37">
              <a:extLst>
                <a:ext uri="{FF2B5EF4-FFF2-40B4-BE49-F238E27FC236}">
                  <a16:creationId xmlns:a16="http://schemas.microsoft.com/office/drawing/2014/main" id="{92AE75A8-1EF1-48DE-A2AD-4331456700B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54200" y="4516438"/>
              <a:ext cx="3951288" cy="1587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18" name="Group 38">
              <a:extLst>
                <a:ext uri="{FF2B5EF4-FFF2-40B4-BE49-F238E27FC236}">
                  <a16:creationId xmlns:a16="http://schemas.microsoft.com/office/drawing/2014/main" id="{F921E905-C936-4DD9-ADC2-F8ADC9F30E5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646738" y="3859213"/>
              <a:ext cx="491063" cy="722312"/>
              <a:chOff x="0" y="0"/>
              <a:chExt cx="213" cy="369"/>
            </a:xfrm>
          </p:grpSpPr>
          <p:sp>
            <p:nvSpPr>
              <p:cNvPr id="119" name="Oval 39">
                <a:extLst>
                  <a:ext uri="{FF2B5EF4-FFF2-40B4-BE49-F238E27FC236}">
                    <a16:creationId xmlns:a16="http://schemas.microsoft.com/office/drawing/2014/main" id="{C8388295-B009-4E32-B8F7-9787CE661A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" y="288"/>
                <a:ext cx="79" cy="81"/>
              </a:xfrm>
              <a:prstGeom prst="ellipse">
                <a:avLst/>
              </a:prstGeom>
              <a:solidFill>
                <a:schemeClr val="accent2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0" name="Text Box 40">
                <a:extLst>
                  <a:ext uri="{FF2B5EF4-FFF2-40B4-BE49-F238E27FC236}">
                    <a16:creationId xmlns:a16="http://schemas.microsoft.com/office/drawing/2014/main" id="{543CE24E-D4DC-48CE-9554-79A8921E957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0" y="0"/>
                <a:ext cx="213" cy="3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altLang="zh-CN" sz="2800" b="1" dirty="0">
                    <a:solidFill>
                      <a:srgbClr val="0000FF"/>
                    </a:solidFill>
                    <a:latin typeface="Times New Roman" pitchFamily="18" charset="0"/>
                  </a:rPr>
                  <a:t>O</a:t>
                </a:r>
                <a:endParaRPr lang="en-US" altLang="zh-CN" sz="2400" dirty="0">
                  <a:solidFill>
                    <a:srgbClr val="0000FF"/>
                  </a:solidFill>
                  <a:latin typeface="Times New Roman" pitchFamily="18" charset="0"/>
                </a:endParaRPr>
              </a:p>
            </p:txBody>
          </p:sp>
        </p:grpSp>
        <p:sp>
          <p:nvSpPr>
            <p:cNvPr id="121" name="Text Box 41">
              <a:extLst>
                <a:ext uri="{FF2B5EF4-FFF2-40B4-BE49-F238E27FC236}">
                  <a16:creationId xmlns:a16="http://schemas.microsoft.com/office/drawing/2014/main" id="{D825C324-CEF2-41DA-9E9D-2F26869914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30600" y="4821238"/>
              <a:ext cx="629745" cy="700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zh-CN" sz="3200" b="1" dirty="0">
                  <a:solidFill>
                    <a:schemeClr val="accent1"/>
                  </a:solidFill>
                  <a:latin typeface="Times New Roman" pitchFamily="18" charset="0"/>
                </a:rPr>
                <a:t>L</a:t>
              </a:r>
              <a:r>
                <a:rPr lang="en-US" altLang="zh-CN" sz="3200" b="1" baseline="-25000" dirty="0">
                  <a:solidFill>
                    <a:schemeClr val="accent1"/>
                  </a:solidFill>
                  <a:latin typeface="Times New Roman" pitchFamily="18" charset="0"/>
                </a:rPr>
                <a:t>1</a:t>
              </a:r>
              <a:endParaRPr lang="en-US" altLang="zh-CN" sz="2400" dirty="0">
                <a:solidFill>
                  <a:schemeClr val="accent1"/>
                </a:solidFill>
                <a:latin typeface="Times New Roman" pitchFamily="18" charset="0"/>
              </a:endParaRPr>
            </a:p>
          </p:txBody>
        </p:sp>
        <p:sp>
          <p:nvSpPr>
            <p:cNvPr id="122" name="Text Box 42">
              <a:extLst>
                <a:ext uri="{FF2B5EF4-FFF2-40B4-BE49-F238E27FC236}">
                  <a16:creationId xmlns:a16="http://schemas.microsoft.com/office/drawing/2014/main" id="{CECECD8F-01B3-481D-96FF-43B64D260A5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56325" y="4757738"/>
              <a:ext cx="733425" cy="700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 sz="3200" b="1" dirty="0">
                  <a:solidFill>
                    <a:schemeClr val="accent2"/>
                  </a:solidFill>
                  <a:latin typeface="Times New Roman" pitchFamily="18" charset="0"/>
                  <a:ea typeface="隶书" pitchFamily="49" charset="-122"/>
                </a:rPr>
                <a:t>L2</a:t>
              </a:r>
            </a:p>
          </p:txBody>
        </p:sp>
        <p:grpSp>
          <p:nvGrpSpPr>
            <p:cNvPr id="123" name="Group 43">
              <a:extLst>
                <a:ext uri="{FF2B5EF4-FFF2-40B4-BE49-F238E27FC236}">
                  <a16:creationId xmlns:a16="http://schemas.microsoft.com/office/drawing/2014/main" id="{5513D6C3-823E-4402-BECB-3AA2D6ACBE8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64087" y="3279776"/>
              <a:ext cx="1176338" cy="773112"/>
              <a:chOff x="-60" y="-23"/>
              <a:chExt cx="741" cy="487"/>
            </a:xfrm>
          </p:grpSpPr>
          <p:sp>
            <p:nvSpPr>
              <p:cNvPr id="124" name="Text Box 44">
                <a:extLst>
                  <a:ext uri="{FF2B5EF4-FFF2-40B4-BE49-F238E27FC236}">
                    <a16:creationId xmlns:a16="http://schemas.microsoft.com/office/drawing/2014/main" id="{1201CFAC-2D1C-488F-9915-D481080DEBC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-60" y="-23"/>
                <a:ext cx="741" cy="487"/>
              </a:xfrm>
              <a:prstGeom prst="rect">
                <a:avLst/>
              </a:prstGeom>
              <a:solidFill>
                <a:srgbClr val="FFFF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zh-CN" altLang="en-US" sz="3600" b="1" dirty="0">
                    <a:solidFill>
                      <a:srgbClr val="0000FF"/>
                    </a:solidFill>
                    <a:latin typeface="Times New Roman" pitchFamily="18" charset="0"/>
                    <a:ea typeface="隶书" pitchFamily="49" charset="-122"/>
                  </a:rPr>
                  <a:t>支点</a:t>
                </a:r>
                <a:endParaRPr lang="zh-CN" altLang="en-US" sz="3200" dirty="0">
                  <a:solidFill>
                    <a:srgbClr val="0000FF"/>
                  </a:solidFill>
                  <a:latin typeface="Times New Roman" pitchFamily="18" charset="0"/>
                  <a:ea typeface="隶书" pitchFamily="49" charset="-122"/>
                </a:endParaRPr>
              </a:p>
            </p:txBody>
          </p:sp>
          <p:sp>
            <p:nvSpPr>
              <p:cNvPr id="125" name="AutoShape 45">
                <a:extLst>
                  <a:ext uri="{FF2B5EF4-FFF2-40B4-BE49-F238E27FC236}">
                    <a16:creationId xmlns:a16="http://schemas.microsoft.com/office/drawing/2014/main" id="{28E0E1CE-1891-48F1-AA55-1837C844AD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-31" y="19"/>
                <a:ext cx="672" cy="384"/>
              </a:xfrm>
              <a:prstGeom prst="wedgeRoundRectCallout">
                <a:avLst>
                  <a:gd name="adj1" fmla="val -43750"/>
                  <a:gd name="adj2" fmla="val 70000"/>
                  <a:gd name="adj3" fmla="val 16667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zh-CN" altLang="en-US" sz="2400">
                  <a:solidFill>
                    <a:srgbClr val="0000FF"/>
                  </a:solidFill>
                  <a:latin typeface="Times New Roman" pitchFamily="18" charset="0"/>
                </a:endParaRPr>
              </a:p>
            </p:txBody>
          </p:sp>
        </p:grpSp>
        <p:grpSp>
          <p:nvGrpSpPr>
            <p:cNvPr id="126" name="Group 46">
              <a:extLst>
                <a:ext uri="{FF2B5EF4-FFF2-40B4-BE49-F238E27FC236}">
                  <a16:creationId xmlns:a16="http://schemas.microsoft.com/office/drawing/2014/main" id="{1239D542-11B5-4C1E-AFAC-9A052CEA3A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3375" y="3960813"/>
              <a:ext cx="781050" cy="1346200"/>
              <a:chOff x="-30" y="0"/>
              <a:chExt cx="492" cy="720"/>
            </a:xfrm>
          </p:grpSpPr>
          <p:sp>
            <p:nvSpPr>
              <p:cNvPr id="127" name="Text Box 47">
                <a:extLst>
                  <a:ext uri="{FF2B5EF4-FFF2-40B4-BE49-F238E27FC236}">
                    <a16:creationId xmlns:a16="http://schemas.microsoft.com/office/drawing/2014/main" id="{8537EAA7-E233-4EFA-B831-CCC74E3062B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-30" y="0"/>
                <a:ext cx="492" cy="720"/>
              </a:xfrm>
              <a:prstGeom prst="rect">
                <a:avLst/>
              </a:prstGeom>
              <a:solidFill>
                <a:srgbClr val="FFFF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eaVert"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zh-CN" altLang="en-US" sz="3600" b="1" dirty="0">
                    <a:solidFill>
                      <a:schemeClr val="accent1"/>
                    </a:solidFill>
                    <a:latin typeface="Times New Roman" pitchFamily="18" charset="0"/>
                    <a:ea typeface="华文新魏" pitchFamily="2" charset="-122"/>
                  </a:rPr>
                  <a:t> </a:t>
                </a:r>
                <a:r>
                  <a:rPr lang="zh-CN" altLang="en-US" sz="3600" b="1" dirty="0">
                    <a:solidFill>
                      <a:schemeClr val="accent1"/>
                    </a:solidFill>
                    <a:latin typeface="Times New Roman" pitchFamily="18" charset="0"/>
                    <a:ea typeface="隶书" pitchFamily="49" charset="-122"/>
                  </a:rPr>
                  <a:t>动力</a:t>
                </a:r>
                <a:endParaRPr lang="zh-CN" altLang="en-US" sz="2400" dirty="0">
                  <a:solidFill>
                    <a:schemeClr val="accent1"/>
                  </a:solidFill>
                  <a:latin typeface="Times New Roman" pitchFamily="18" charset="0"/>
                  <a:ea typeface="隶书" pitchFamily="49" charset="-122"/>
                </a:endParaRPr>
              </a:p>
            </p:txBody>
          </p:sp>
          <p:sp>
            <p:nvSpPr>
              <p:cNvPr id="128" name="AutoShape 48">
                <a:extLst>
                  <a:ext uri="{FF2B5EF4-FFF2-40B4-BE49-F238E27FC236}">
                    <a16:creationId xmlns:a16="http://schemas.microsoft.com/office/drawing/2014/main" id="{74307003-34AA-47C7-BAD1-F642A3CFD9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 flipV="1">
                <a:off x="48" y="48"/>
                <a:ext cx="336" cy="643"/>
              </a:xfrm>
              <a:prstGeom prst="wedgeRoundRectCallout">
                <a:avLst>
                  <a:gd name="adj1" fmla="val -43750"/>
                  <a:gd name="adj2" fmla="val 72236"/>
                  <a:gd name="adj3" fmla="val 16667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rot="10800000" wrap="none" anchor="ctr"/>
              <a:lstStyle/>
              <a:p>
                <a:pPr algn="ctr"/>
                <a:endParaRPr lang="zh-CN" altLang="en-US" sz="2400">
                  <a:latin typeface="Times New Roman" pitchFamily="18" charset="0"/>
                </a:endParaRPr>
              </a:p>
            </p:txBody>
          </p:sp>
        </p:grpSp>
        <p:grpSp>
          <p:nvGrpSpPr>
            <p:cNvPr id="129" name="Group 49">
              <a:extLst>
                <a:ext uri="{FF2B5EF4-FFF2-40B4-BE49-F238E27FC236}">
                  <a16:creationId xmlns:a16="http://schemas.microsoft.com/office/drawing/2014/main" id="{82319F49-05D0-4AE9-A4F9-E837220B0E5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39050" y="4708525"/>
              <a:ext cx="773113" cy="990600"/>
              <a:chOff x="60" y="-441"/>
              <a:chExt cx="487" cy="624"/>
            </a:xfrm>
          </p:grpSpPr>
          <p:sp>
            <p:nvSpPr>
              <p:cNvPr id="130" name="Text Box 50">
                <a:extLst>
                  <a:ext uri="{FF2B5EF4-FFF2-40B4-BE49-F238E27FC236}">
                    <a16:creationId xmlns:a16="http://schemas.microsoft.com/office/drawing/2014/main" id="{94F7D5E9-F30C-4916-83F9-52A13A3B968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5" y="-441"/>
                <a:ext cx="462" cy="624"/>
              </a:xfrm>
              <a:prstGeom prst="rect">
                <a:avLst/>
              </a:prstGeom>
              <a:solidFill>
                <a:srgbClr val="FFFF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vert="eaVert" wrap="none">
                <a:spAutoFit/>
              </a:bodyPr>
              <a:lstStyle/>
              <a:p>
                <a:r>
                  <a:rPr lang="zh-CN" altLang="en-US" sz="3600" b="1" dirty="0">
                    <a:solidFill>
                      <a:schemeClr val="accent2"/>
                    </a:solidFill>
                    <a:latin typeface="Times New Roman" pitchFamily="18" charset="0"/>
                    <a:ea typeface="隶书" pitchFamily="49" charset="-122"/>
                  </a:rPr>
                  <a:t>阻力</a:t>
                </a:r>
                <a:endParaRPr lang="zh-CN" altLang="en-US" sz="2400" dirty="0">
                  <a:latin typeface="Times New Roman" pitchFamily="18" charset="0"/>
                  <a:ea typeface="隶书" pitchFamily="49" charset="-122"/>
                </a:endParaRPr>
              </a:p>
            </p:txBody>
          </p:sp>
          <p:sp>
            <p:nvSpPr>
              <p:cNvPr id="131" name="AutoShape 51">
                <a:extLst>
                  <a:ext uri="{FF2B5EF4-FFF2-40B4-BE49-F238E27FC236}">
                    <a16:creationId xmlns:a16="http://schemas.microsoft.com/office/drawing/2014/main" id="{B47DFAA3-28E4-4E82-8126-22526CA0A4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" y="-441"/>
                <a:ext cx="432" cy="624"/>
              </a:xfrm>
              <a:prstGeom prst="wedgeRoundRectCallout">
                <a:avLst>
                  <a:gd name="adj1" fmla="val -43750"/>
                  <a:gd name="adj2" fmla="val 70000"/>
                  <a:gd name="adj3" fmla="val 16667"/>
                </a:avLst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zh-CN" altLang="en-US" sz="2400">
                  <a:latin typeface="Times New Roman" pitchFamily="18" charset="0"/>
                </a:endParaRPr>
              </a:p>
            </p:txBody>
          </p:sp>
        </p:grpSp>
        <p:grpSp>
          <p:nvGrpSpPr>
            <p:cNvPr id="132" name="Group 52">
              <a:extLst>
                <a:ext uri="{FF2B5EF4-FFF2-40B4-BE49-F238E27FC236}">
                  <a16:creationId xmlns:a16="http://schemas.microsoft.com/office/drawing/2014/main" id="{098503E9-F03A-44C5-9449-7D9407F0A9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09800" y="5408613"/>
              <a:ext cx="1676400" cy="773113"/>
              <a:chOff x="0" y="0"/>
              <a:chExt cx="1056" cy="487"/>
            </a:xfrm>
          </p:grpSpPr>
          <p:sp>
            <p:nvSpPr>
              <p:cNvPr id="133" name="Text Box 53">
                <a:extLst>
                  <a:ext uri="{FF2B5EF4-FFF2-40B4-BE49-F238E27FC236}">
                    <a16:creationId xmlns:a16="http://schemas.microsoft.com/office/drawing/2014/main" id="{2ED38F0C-B2AA-49B9-B150-22BE7CB825E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0" y="0"/>
                <a:ext cx="1056" cy="487"/>
              </a:xfrm>
              <a:prstGeom prst="rect">
                <a:avLst/>
              </a:prstGeom>
              <a:solidFill>
                <a:srgbClr val="FFFF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zh-CN" altLang="en-US" sz="3600" b="1" dirty="0">
                    <a:solidFill>
                      <a:schemeClr val="accent1"/>
                    </a:solidFill>
                    <a:latin typeface="Times New Roman" pitchFamily="18" charset="0"/>
                    <a:ea typeface="隶书" pitchFamily="49" charset="-122"/>
                  </a:rPr>
                  <a:t>动力臂</a:t>
                </a:r>
              </a:p>
            </p:txBody>
          </p:sp>
          <p:sp>
            <p:nvSpPr>
              <p:cNvPr id="134" name="AutoShape 54">
                <a:extLst>
                  <a:ext uri="{FF2B5EF4-FFF2-40B4-BE49-F238E27FC236}">
                    <a16:creationId xmlns:a16="http://schemas.microsoft.com/office/drawing/2014/main" id="{BEFD58DF-7AAA-450C-B496-E9BFEF231C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 flipV="1">
                <a:off x="0" y="0"/>
                <a:ext cx="1056" cy="384"/>
              </a:xfrm>
              <a:prstGeom prst="wedgeRoundRectCallout">
                <a:avLst>
                  <a:gd name="adj1" fmla="val -43750"/>
                  <a:gd name="adj2" fmla="val 70000"/>
                  <a:gd name="adj3" fmla="val 16667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rot="10800000" wrap="none" anchor="ctr"/>
              <a:lstStyle/>
              <a:p>
                <a:pPr algn="ctr"/>
                <a:endParaRPr lang="zh-CN" altLang="en-US" sz="2400">
                  <a:latin typeface="Times New Roman" pitchFamily="18" charset="0"/>
                </a:endParaRPr>
              </a:p>
            </p:txBody>
          </p:sp>
        </p:grpSp>
        <p:grpSp>
          <p:nvGrpSpPr>
            <p:cNvPr id="135" name="Group 55">
              <a:extLst>
                <a:ext uri="{FF2B5EF4-FFF2-40B4-BE49-F238E27FC236}">
                  <a16:creationId xmlns:a16="http://schemas.microsoft.com/office/drawing/2014/main" id="{692867D6-ED25-4652-9C89-1E0637DD792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800600" y="5368925"/>
              <a:ext cx="1555750" cy="660400"/>
              <a:chOff x="0" y="0"/>
              <a:chExt cx="980" cy="416"/>
            </a:xfrm>
          </p:grpSpPr>
          <p:sp>
            <p:nvSpPr>
              <p:cNvPr id="136" name="Text Box 56">
                <a:extLst>
                  <a:ext uri="{FF2B5EF4-FFF2-40B4-BE49-F238E27FC236}">
                    <a16:creationId xmlns:a16="http://schemas.microsoft.com/office/drawing/2014/main" id="{5D8819BF-1D94-4025-8A91-FBB6D4E57B9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0" y="0"/>
                <a:ext cx="980" cy="404"/>
              </a:xfrm>
              <a:prstGeom prst="rect">
                <a:avLst/>
              </a:prstGeom>
              <a:solidFill>
                <a:srgbClr val="FFFF99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zh-CN" altLang="en-US" sz="3600" b="1">
                    <a:solidFill>
                      <a:schemeClr val="accent2"/>
                    </a:solidFill>
                    <a:latin typeface="Times New Roman" pitchFamily="18" charset="0"/>
                    <a:ea typeface="隶书" pitchFamily="49" charset="-122"/>
                  </a:rPr>
                  <a:t>阻力臂</a:t>
                </a:r>
                <a:endParaRPr lang="zh-CN" altLang="en-US" sz="2400">
                  <a:latin typeface="Times New Roman" pitchFamily="18" charset="0"/>
                  <a:ea typeface="隶书" pitchFamily="49" charset="-122"/>
                </a:endParaRPr>
              </a:p>
            </p:txBody>
          </p:sp>
          <p:sp>
            <p:nvSpPr>
              <p:cNvPr id="137" name="AutoShape 57">
                <a:extLst>
                  <a:ext uri="{FF2B5EF4-FFF2-40B4-BE49-F238E27FC236}">
                    <a16:creationId xmlns:a16="http://schemas.microsoft.com/office/drawing/2014/main" id="{77A8ADFE-3E66-468C-BBE3-1CF9BC7E0D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 flipV="1">
                <a:off x="10" y="32"/>
                <a:ext cx="960" cy="384"/>
              </a:xfrm>
              <a:prstGeom prst="wedgeRoundRectCallout">
                <a:avLst>
                  <a:gd name="adj1" fmla="val -43750"/>
                  <a:gd name="adj2" fmla="val 70000"/>
                  <a:gd name="adj3" fmla="val 16667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rot="10800000" wrap="none" anchor="ctr"/>
              <a:lstStyle/>
              <a:p>
                <a:pPr algn="ctr"/>
                <a:endParaRPr lang="zh-CN" altLang="en-US" sz="2400">
                  <a:latin typeface="Times New Roman" pitchFamily="18" charset="0"/>
                </a:endParaRPr>
              </a:p>
            </p:txBody>
          </p:sp>
        </p:grpSp>
        <p:grpSp>
          <p:nvGrpSpPr>
            <p:cNvPr id="138" name="Group 58">
              <a:extLst>
                <a:ext uri="{FF2B5EF4-FFF2-40B4-BE49-F238E27FC236}">
                  <a16:creationId xmlns:a16="http://schemas.microsoft.com/office/drawing/2014/main" id="{F78804B7-5354-4D91-8D48-4CFE1C295F9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16688" y="4541838"/>
              <a:ext cx="215900" cy="215900"/>
              <a:chOff x="0" y="0"/>
              <a:chExt cx="136" cy="136"/>
            </a:xfrm>
          </p:grpSpPr>
          <p:sp>
            <p:nvSpPr>
              <p:cNvPr id="139" name="Line 59">
                <a:extLst>
                  <a:ext uri="{FF2B5EF4-FFF2-40B4-BE49-F238E27FC236}">
                    <a16:creationId xmlns:a16="http://schemas.microsoft.com/office/drawing/2014/main" id="{1C01D06F-CC7C-438E-A5A7-32E83A65D3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0"/>
                <a:ext cx="0" cy="136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0" name="Line 60">
                <a:extLst>
                  <a:ext uri="{FF2B5EF4-FFF2-40B4-BE49-F238E27FC236}">
                    <a16:creationId xmlns:a16="http://schemas.microsoft.com/office/drawing/2014/main" id="{8F1805D7-A4A7-4E0C-8CFC-7A39B5594B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136"/>
                <a:ext cx="136" cy="0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141" name="Group 61">
              <a:extLst>
                <a:ext uri="{FF2B5EF4-FFF2-40B4-BE49-F238E27FC236}">
                  <a16:creationId xmlns:a16="http://schemas.microsoft.com/office/drawing/2014/main" id="{ED7D73ED-D3AF-4500-BEE4-44FE5818B73D}"/>
                </a:ext>
              </a:extLst>
            </p:cNvPr>
            <p:cNvGrpSpPr>
              <a:grpSpLocks/>
            </p:cNvGrpSpPr>
            <p:nvPr/>
          </p:nvGrpSpPr>
          <p:grpSpPr bwMode="auto">
            <a:xfrm rot="-5400000">
              <a:off x="1835150" y="4541838"/>
              <a:ext cx="215900" cy="215900"/>
              <a:chOff x="0" y="0"/>
              <a:chExt cx="136" cy="136"/>
            </a:xfrm>
          </p:grpSpPr>
          <p:sp>
            <p:nvSpPr>
              <p:cNvPr id="142" name="Line 62">
                <a:extLst>
                  <a:ext uri="{FF2B5EF4-FFF2-40B4-BE49-F238E27FC236}">
                    <a16:creationId xmlns:a16="http://schemas.microsoft.com/office/drawing/2014/main" id="{3BD929EF-007C-4A4E-A121-E03C11D95D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0"/>
                <a:ext cx="0" cy="136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3" name="Line 63">
                <a:extLst>
                  <a:ext uri="{FF2B5EF4-FFF2-40B4-BE49-F238E27FC236}">
                    <a16:creationId xmlns:a16="http://schemas.microsoft.com/office/drawing/2014/main" id="{62F3369A-542D-446F-A99A-BCAD6623D0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0" y="136"/>
                <a:ext cx="136" cy="0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0" name="Line 70">
              <a:extLst>
                <a:ext uri="{FF2B5EF4-FFF2-40B4-BE49-F238E27FC236}">
                  <a16:creationId xmlns:a16="http://schemas.microsoft.com/office/drawing/2014/main" id="{F372A44B-38D4-475A-8746-4D1DBE2EE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6400" y="4511675"/>
              <a:ext cx="309563" cy="4763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1" name="Line 71">
              <a:extLst>
                <a:ext uri="{FF2B5EF4-FFF2-40B4-BE49-F238E27FC236}">
                  <a16:creationId xmlns:a16="http://schemas.microsoft.com/office/drawing/2014/main" id="{6CB5D571-F6F2-40AB-8C73-CB23DED006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835150" y="4514850"/>
              <a:ext cx="144463" cy="0"/>
            </a:xfrm>
            <a:prstGeom prst="line">
              <a:avLst/>
            </a:prstGeom>
            <a:noFill/>
            <a:ln w="762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2" name="Line 72">
              <a:extLst>
                <a:ext uri="{FF2B5EF4-FFF2-40B4-BE49-F238E27FC236}">
                  <a16:creationId xmlns:a16="http://schemas.microsoft.com/office/drawing/2014/main" id="{2AD98F26-3796-4727-92C5-F051C4A3005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443663" y="4537075"/>
              <a:ext cx="309562" cy="4763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" name="Line 73">
              <a:extLst>
                <a:ext uri="{FF2B5EF4-FFF2-40B4-BE49-F238E27FC236}">
                  <a16:creationId xmlns:a16="http://schemas.microsoft.com/office/drawing/2014/main" id="{6DE7A1C5-D7FB-45C8-A26E-5F3343F52AF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724525" y="4519613"/>
              <a:ext cx="360363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4" name="Text Box 64">
            <a:extLst>
              <a:ext uri="{FF2B5EF4-FFF2-40B4-BE49-F238E27FC236}">
                <a16:creationId xmlns:a16="http://schemas.microsoft.com/office/drawing/2014/main" id="{12BA2DDB-C0A7-40F5-BF59-17C842CE65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6428" y="1081608"/>
            <a:ext cx="56896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支点：杠杆绕着转动的固定点，用</a:t>
            </a:r>
            <a:r>
              <a:rPr lang="en-US" altLang="zh-CN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O</a:t>
            </a:r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表示。</a:t>
            </a:r>
          </a:p>
        </p:txBody>
      </p:sp>
      <p:sp>
        <p:nvSpPr>
          <p:cNvPr id="145" name="Text Box 65">
            <a:extLst>
              <a:ext uri="{FF2B5EF4-FFF2-40B4-BE49-F238E27FC236}">
                <a16:creationId xmlns:a16="http://schemas.microsoft.com/office/drawing/2014/main" id="{BEE495E7-AFB2-46B4-A095-3CBDBAB2DE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0840" y="1543571"/>
            <a:ext cx="518477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动力：使杠杆转动的力，用</a:t>
            </a:r>
            <a:r>
              <a:rPr lang="en-US" altLang="zh-CN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F</a:t>
            </a:r>
            <a:r>
              <a:rPr lang="en-US" altLang="zh-CN" sz="2400" b="1" baseline="-25000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表示。</a:t>
            </a:r>
          </a:p>
        </p:txBody>
      </p:sp>
      <p:sp>
        <p:nvSpPr>
          <p:cNvPr id="146" name="Text Box 66">
            <a:extLst>
              <a:ext uri="{FF2B5EF4-FFF2-40B4-BE49-F238E27FC236}">
                <a16:creationId xmlns:a16="http://schemas.microsoft.com/office/drawing/2014/main" id="{867719CE-D0D9-44D4-B838-1FDD60BC7B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42853" y="2367483"/>
            <a:ext cx="66960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动力臂：从支点到动力作用线的距离，用</a:t>
            </a:r>
            <a:r>
              <a:rPr lang="en-US" altLang="zh-CN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L</a:t>
            </a:r>
            <a:r>
              <a:rPr lang="en-US" altLang="zh-CN" sz="2400" b="1" baseline="-25000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1</a:t>
            </a:r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表示。</a:t>
            </a:r>
          </a:p>
        </p:txBody>
      </p:sp>
      <p:sp>
        <p:nvSpPr>
          <p:cNvPr id="147" name="Text Box 67">
            <a:extLst>
              <a:ext uri="{FF2B5EF4-FFF2-40B4-BE49-F238E27FC236}">
                <a16:creationId xmlns:a16="http://schemas.microsoft.com/office/drawing/2014/main" id="{5A5F5DE2-56BB-4095-92BF-F726E62550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0053" y="1991246"/>
            <a:ext cx="5494337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阻力：阻碍杠杆转动的力，用</a:t>
            </a:r>
            <a:r>
              <a:rPr lang="en-US" altLang="zh-CN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F</a:t>
            </a:r>
            <a:r>
              <a:rPr lang="en-US" altLang="zh-CN" sz="2400" b="1" baseline="-25000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表示。</a:t>
            </a:r>
          </a:p>
        </p:txBody>
      </p:sp>
      <p:sp>
        <p:nvSpPr>
          <p:cNvPr id="148" name="Text Box 68">
            <a:extLst>
              <a:ext uri="{FF2B5EF4-FFF2-40B4-BE49-F238E27FC236}">
                <a16:creationId xmlns:a16="http://schemas.microsoft.com/office/drawing/2014/main" id="{267963B7-A2B1-498F-B05C-C2FA2FB7E5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38103" y="2819921"/>
            <a:ext cx="6973887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阻力臂：从支点到阻力作用线的距离用</a:t>
            </a:r>
            <a:r>
              <a:rPr lang="en-US" altLang="zh-CN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L</a:t>
            </a:r>
            <a:r>
              <a:rPr lang="en-US" altLang="zh-CN" sz="2400" b="1" baseline="-25000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2</a:t>
            </a:r>
            <a:r>
              <a:rPr lang="zh-CN" altLang="en-US" sz="2400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表示。</a:t>
            </a:r>
          </a:p>
        </p:txBody>
      </p:sp>
    </p:spTree>
    <p:extLst>
      <p:ext uri="{BB962C8B-B14F-4D97-AF65-F5344CB8AC3E}">
        <p14:creationId xmlns:p14="http://schemas.microsoft.com/office/powerpoint/2010/main" val="9821183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autoUpdateAnimBg="0"/>
      <p:bldP spid="146" grpId="0" autoUpdateAnimBg="0"/>
      <p:bldP spid="147" grpId="0" autoUpdateAnimBg="0"/>
      <p:bldP spid="148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4038478" y="4977709"/>
            <a:ext cx="1202841" cy="1202840"/>
            <a:chOff x="3828951" y="3938814"/>
            <a:chExt cx="1140534" cy="1140533"/>
          </a:xfrm>
        </p:grpSpPr>
        <p:sp>
          <p:nvSpPr>
            <p:cNvPr id="13" name="Oval 12"/>
            <p:cNvSpPr/>
            <p:nvPr/>
          </p:nvSpPr>
          <p:spPr>
            <a:xfrm>
              <a:off x="3828951" y="3938814"/>
              <a:ext cx="1140534" cy="1140533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953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4179290" y="4285202"/>
              <a:ext cx="439856" cy="395289"/>
              <a:chOff x="5583238" y="3892551"/>
              <a:chExt cx="360363" cy="323850"/>
            </a:xfrm>
            <a:solidFill>
              <a:schemeClr val="bg1"/>
            </a:solidFill>
          </p:grpSpPr>
          <p:sp>
            <p:nvSpPr>
              <p:cNvPr id="15" name="Freeform 5"/>
              <p:cNvSpPr>
                <a:spLocks/>
              </p:cNvSpPr>
              <p:nvPr/>
            </p:nvSpPr>
            <p:spPr bwMode="auto">
              <a:xfrm>
                <a:off x="5811838" y="3892551"/>
                <a:ext cx="131763" cy="323850"/>
              </a:xfrm>
              <a:custGeom>
                <a:avLst/>
                <a:gdLst>
                  <a:gd name="T0" fmla="*/ 17 w 83"/>
                  <a:gd name="T1" fmla="*/ 57 h 204"/>
                  <a:gd name="T2" fmla="*/ 0 w 83"/>
                  <a:gd name="T3" fmla="*/ 57 h 204"/>
                  <a:gd name="T4" fmla="*/ 43 w 83"/>
                  <a:gd name="T5" fmla="*/ 0 h 204"/>
                  <a:gd name="T6" fmla="*/ 83 w 83"/>
                  <a:gd name="T7" fmla="*/ 57 h 204"/>
                  <a:gd name="T8" fmla="*/ 67 w 83"/>
                  <a:gd name="T9" fmla="*/ 57 h 204"/>
                  <a:gd name="T10" fmla="*/ 67 w 83"/>
                  <a:gd name="T11" fmla="*/ 204 h 204"/>
                  <a:gd name="T12" fmla="*/ 17 w 83"/>
                  <a:gd name="T13" fmla="*/ 204 h 204"/>
                  <a:gd name="T14" fmla="*/ 17 w 83"/>
                  <a:gd name="T15" fmla="*/ 57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204">
                    <a:moveTo>
                      <a:pt x="17" y="57"/>
                    </a:moveTo>
                    <a:lnTo>
                      <a:pt x="0" y="57"/>
                    </a:lnTo>
                    <a:lnTo>
                      <a:pt x="43" y="0"/>
                    </a:lnTo>
                    <a:lnTo>
                      <a:pt x="83" y="57"/>
                    </a:lnTo>
                    <a:lnTo>
                      <a:pt x="67" y="57"/>
                    </a:lnTo>
                    <a:lnTo>
                      <a:pt x="67" y="204"/>
                    </a:lnTo>
                    <a:lnTo>
                      <a:pt x="17" y="204"/>
                    </a:lnTo>
                    <a:lnTo>
                      <a:pt x="17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6" name="Freeform 6"/>
              <p:cNvSpPr>
                <a:spLocks/>
              </p:cNvSpPr>
              <p:nvPr/>
            </p:nvSpPr>
            <p:spPr bwMode="auto">
              <a:xfrm>
                <a:off x="5695951" y="3978276"/>
                <a:ext cx="131763" cy="238125"/>
              </a:xfrm>
              <a:custGeom>
                <a:avLst/>
                <a:gdLst>
                  <a:gd name="T0" fmla="*/ 66 w 83"/>
                  <a:gd name="T1" fmla="*/ 150 h 150"/>
                  <a:gd name="T2" fmla="*/ 19 w 83"/>
                  <a:gd name="T3" fmla="*/ 150 h 150"/>
                  <a:gd name="T4" fmla="*/ 19 w 83"/>
                  <a:gd name="T5" fmla="*/ 60 h 150"/>
                  <a:gd name="T6" fmla="*/ 0 w 83"/>
                  <a:gd name="T7" fmla="*/ 60 h 150"/>
                  <a:gd name="T8" fmla="*/ 43 w 83"/>
                  <a:gd name="T9" fmla="*/ 0 h 150"/>
                  <a:gd name="T10" fmla="*/ 83 w 83"/>
                  <a:gd name="T11" fmla="*/ 60 h 150"/>
                  <a:gd name="T12" fmla="*/ 66 w 83"/>
                  <a:gd name="T13" fmla="*/ 60 h 150"/>
                  <a:gd name="T14" fmla="*/ 66 w 83"/>
                  <a:gd name="T15" fmla="*/ 150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150">
                    <a:moveTo>
                      <a:pt x="66" y="150"/>
                    </a:moveTo>
                    <a:lnTo>
                      <a:pt x="19" y="150"/>
                    </a:lnTo>
                    <a:lnTo>
                      <a:pt x="19" y="60"/>
                    </a:lnTo>
                    <a:lnTo>
                      <a:pt x="0" y="60"/>
                    </a:lnTo>
                    <a:lnTo>
                      <a:pt x="43" y="0"/>
                    </a:lnTo>
                    <a:lnTo>
                      <a:pt x="83" y="60"/>
                    </a:lnTo>
                    <a:lnTo>
                      <a:pt x="66" y="60"/>
                    </a:lnTo>
                    <a:lnTo>
                      <a:pt x="66" y="1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17" name="Freeform 7"/>
              <p:cNvSpPr>
                <a:spLocks/>
              </p:cNvSpPr>
              <p:nvPr/>
            </p:nvSpPr>
            <p:spPr bwMode="auto">
              <a:xfrm>
                <a:off x="5583238" y="4068763"/>
                <a:ext cx="131763" cy="147638"/>
              </a:xfrm>
              <a:custGeom>
                <a:avLst/>
                <a:gdLst>
                  <a:gd name="T0" fmla="*/ 17 w 83"/>
                  <a:gd name="T1" fmla="*/ 57 h 93"/>
                  <a:gd name="T2" fmla="*/ 0 w 83"/>
                  <a:gd name="T3" fmla="*/ 57 h 93"/>
                  <a:gd name="T4" fmla="*/ 43 w 83"/>
                  <a:gd name="T5" fmla="*/ 0 h 93"/>
                  <a:gd name="T6" fmla="*/ 83 w 83"/>
                  <a:gd name="T7" fmla="*/ 57 h 93"/>
                  <a:gd name="T8" fmla="*/ 66 w 83"/>
                  <a:gd name="T9" fmla="*/ 57 h 93"/>
                  <a:gd name="T10" fmla="*/ 66 w 83"/>
                  <a:gd name="T11" fmla="*/ 93 h 93"/>
                  <a:gd name="T12" fmla="*/ 17 w 83"/>
                  <a:gd name="T13" fmla="*/ 93 h 93"/>
                  <a:gd name="T14" fmla="*/ 17 w 83"/>
                  <a:gd name="T15" fmla="*/ 57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93">
                    <a:moveTo>
                      <a:pt x="17" y="57"/>
                    </a:moveTo>
                    <a:lnTo>
                      <a:pt x="0" y="57"/>
                    </a:lnTo>
                    <a:lnTo>
                      <a:pt x="43" y="0"/>
                    </a:lnTo>
                    <a:lnTo>
                      <a:pt x="83" y="57"/>
                    </a:lnTo>
                    <a:lnTo>
                      <a:pt x="66" y="57"/>
                    </a:lnTo>
                    <a:lnTo>
                      <a:pt x="66" y="93"/>
                    </a:lnTo>
                    <a:lnTo>
                      <a:pt x="17" y="93"/>
                    </a:lnTo>
                    <a:lnTo>
                      <a:pt x="17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sp>
        <p:nvSpPr>
          <p:cNvPr id="41" name="Freeform 40"/>
          <p:cNvSpPr>
            <a:spLocks noEditPoints="1"/>
          </p:cNvSpPr>
          <p:nvPr/>
        </p:nvSpPr>
        <p:spPr bwMode="auto">
          <a:xfrm>
            <a:off x="5677051" y="4133724"/>
            <a:ext cx="1619350" cy="1928794"/>
          </a:xfrm>
          <a:custGeom>
            <a:avLst/>
            <a:gdLst>
              <a:gd name="T0" fmla="*/ 405 w 633"/>
              <a:gd name="T1" fmla="*/ 470 h 730"/>
              <a:gd name="T2" fmla="*/ 483 w 633"/>
              <a:gd name="T3" fmla="*/ 380 h 730"/>
              <a:gd name="T4" fmla="*/ 501 w 633"/>
              <a:gd name="T5" fmla="*/ 293 h 730"/>
              <a:gd name="T6" fmla="*/ 437 w 633"/>
              <a:gd name="T7" fmla="*/ 133 h 730"/>
              <a:gd name="T8" fmla="*/ 316 w 633"/>
              <a:gd name="T9" fmla="*/ 8 h 730"/>
              <a:gd name="T10" fmla="*/ 316 w 633"/>
              <a:gd name="T11" fmla="*/ 40 h 730"/>
              <a:gd name="T12" fmla="*/ 316 w 633"/>
              <a:gd name="T13" fmla="*/ 66 h 730"/>
              <a:gd name="T14" fmla="*/ 237 w 633"/>
              <a:gd name="T15" fmla="*/ 95 h 730"/>
              <a:gd name="T16" fmla="*/ 192 w 633"/>
              <a:gd name="T17" fmla="*/ 135 h 730"/>
              <a:gd name="T18" fmla="*/ 141 w 633"/>
              <a:gd name="T19" fmla="*/ 264 h 730"/>
              <a:gd name="T20" fmla="*/ 133 w 633"/>
              <a:gd name="T21" fmla="*/ 339 h 730"/>
              <a:gd name="T22" fmla="*/ 175 w 633"/>
              <a:gd name="T23" fmla="*/ 399 h 730"/>
              <a:gd name="T24" fmla="*/ 181 w 633"/>
              <a:gd name="T25" fmla="*/ 534 h 730"/>
              <a:gd name="T26" fmla="*/ 24 w 633"/>
              <a:gd name="T27" fmla="*/ 730 h 730"/>
              <a:gd name="T28" fmla="*/ 610 w 633"/>
              <a:gd name="T29" fmla="*/ 730 h 730"/>
              <a:gd name="T30" fmla="*/ 453 w 633"/>
              <a:gd name="T31" fmla="*/ 534 h 730"/>
              <a:gd name="T32" fmla="*/ 156 w 633"/>
              <a:gd name="T33" fmla="*/ 275 h 730"/>
              <a:gd name="T34" fmla="*/ 189 w 633"/>
              <a:gd name="T35" fmla="*/ 335 h 730"/>
              <a:gd name="T36" fmla="*/ 195 w 633"/>
              <a:gd name="T37" fmla="*/ 273 h 730"/>
              <a:gd name="T38" fmla="*/ 211 w 633"/>
              <a:gd name="T39" fmla="*/ 190 h 730"/>
              <a:gd name="T40" fmla="*/ 316 w 633"/>
              <a:gd name="T41" fmla="*/ 195 h 730"/>
              <a:gd name="T42" fmla="*/ 380 w 633"/>
              <a:gd name="T43" fmla="*/ 173 h 730"/>
              <a:gd name="T44" fmla="*/ 424 w 633"/>
              <a:gd name="T45" fmla="*/ 192 h 730"/>
              <a:gd name="T46" fmla="*/ 439 w 633"/>
              <a:gd name="T47" fmla="*/ 273 h 730"/>
              <a:gd name="T48" fmla="*/ 445 w 633"/>
              <a:gd name="T49" fmla="*/ 335 h 730"/>
              <a:gd name="T50" fmla="*/ 477 w 633"/>
              <a:gd name="T51" fmla="*/ 275 h 730"/>
              <a:gd name="T52" fmla="*/ 317 w 633"/>
              <a:gd name="T53" fmla="*/ 482 h 730"/>
              <a:gd name="T54" fmla="*/ 189 w 633"/>
              <a:gd name="T55" fmla="*/ 384 h 730"/>
              <a:gd name="T56" fmla="*/ 316 w 633"/>
              <a:gd name="T57" fmla="*/ 503 h 730"/>
              <a:gd name="T58" fmla="*/ 387 w 633"/>
              <a:gd name="T59" fmla="*/ 483 h 730"/>
              <a:gd name="T60" fmla="*/ 319 w 633"/>
              <a:gd name="T61" fmla="*/ 630 h 730"/>
              <a:gd name="T62" fmla="*/ 224 w 633"/>
              <a:gd name="T63" fmla="*/ 525 h 730"/>
              <a:gd name="T64" fmla="*/ 403 w 633"/>
              <a:gd name="T65" fmla="*/ 669 h 730"/>
              <a:gd name="T66" fmla="*/ 318 w 633"/>
              <a:gd name="T67" fmla="*/ 687 h 730"/>
              <a:gd name="T68" fmla="*/ 272 w 633"/>
              <a:gd name="T69" fmla="*/ 626 h 730"/>
              <a:gd name="T70" fmla="*/ 172 w 633"/>
              <a:gd name="T71" fmla="*/ 556 h 730"/>
              <a:gd name="T72" fmla="*/ 214 w 633"/>
              <a:gd name="T73" fmla="*/ 538 h 730"/>
              <a:gd name="T74" fmla="*/ 319 w 633"/>
              <a:gd name="T75" fmla="*/ 655 h 730"/>
              <a:gd name="T76" fmla="*/ 459 w 633"/>
              <a:gd name="T77" fmla="*/ 558 h 7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633" h="730">
                <a:moveTo>
                  <a:pt x="453" y="534"/>
                </a:moveTo>
                <a:cubicBezTo>
                  <a:pt x="420" y="520"/>
                  <a:pt x="408" y="498"/>
                  <a:pt x="405" y="470"/>
                </a:cubicBezTo>
                <a:cubicBezTo>
                  <a:pt x="427" y="452"/>
                  <a:pt x="445" y="427"/>
                  <a:pt x="458" y="399"/>
                </a:cubicBezTo>
                <a:cubicBezTo>
                  <a:pt x="468" y="395"/>
                  <a:pt x="476" y="389"/>
                  <a:pt x="483" y="380"/>
                </a:cubicBezTo>
                <a:cubicBezTo>
                  <a:pt x="491" y="369"/>
                  <a:pt x="497" y="355"/>
                  <a:pt x="500" y="339"/>
                </a:cubicBezTo>
                <a:cubicBezTo>
                  <a:pt x="503" y="324"/>
                  <a:pt x="504" y="308"/>
                  <a:pt x="501" y="293"/>
                </a:cubicBezTo>
                <a:cubicBezTo>
                  <a:pt x="500" y="282"/>
                  <a:pt x="497" y="272"/>
                  <a:pt x="492" y="263"/>
                </a:cubicBezTo>
                <a:cubicBezTo>
                  <a:pt x="486" y="212"/>
                  <a:pt x="466" y="165"/>
                  <a:pt x="437" y="133"/>
                </a:cubicBezTo>
                <a:cubicBezTo>
                  <a:pt x="431" y="125"/>
                  <a:pt x="424" y="118"/>
                  <a:pt x="417" y="112"/>
                </a:cubicBezTo>
                <a:cubicBezTo>
                  <a:pt x="439" y="56"/>
                  <a:pt x="386" y="0"/>
                  <a:pt x="316" y="8"/>
                </a:cubicBezTo>
                <a:cubicBezTo>
                  <a:pt x="307" y="9"/>
                  <a:pt x="297" y="11"/>
                  <a:pt x="288" y="14"/>
                </a:cubicBezTo>
                <a:cubicBezTo>
                  <a:pt x="300" y="20"/>
                  <a:pt x="310" y="30"/>
                  <a:pt x="316" y="40"/>
                </a:cubicBezTo>
                <a:cubicBezTo>
                  <a:pt x="320" y="49"/>
                  <a:pt x="321" y="58"/>
                  <a:pt x="316" y="68"/>
                </a:cubicBezTo>
                <a:cubicBezTo>
                  <a:pt x="316" y="67"/>
                  <a:pt x="316" y="67"/>
                  <a:pt x="316" y="66"/>
                </a:cubicBezTo>
                <a:cubicBezTo>
                  <a:pt x="291" y="0"/>
                  <a:pt x="212" y="20"/>
                  <a:pt x="211" y="42"/>
                </a:cubicBezTo>
                <a:cubicBezTo>
                  <a:pt x="231" y="57"/>
                  <a:pt x="237" y="71"/>
                  <a:pt x="237" y="95"/>
                </a:cubicBezTo>
                <a:cubicBezTo>
                  <a:pt x="214" y="95"/>
                  <a:pt x="206" y="79"/>
                  <a:pt x="197" y="56"/>
                </a:cubicBezTo>
                <a:cubicBezTo>
                  <a:pt x="185" y="82"/>
                  <a:pt x="184" y="110"/>
                  <a:pt x="192" y="135"/>
                </a:cubicBezTo>
                <a:cubicBezTo>
                  <a:pt x="164" y="167"/>
                  <a:pt x="144" y="210"/>
                  <a:pt x="141" y="254"/>
                </a:cubicBezTo>
                <a:cubicBezTo>
                  <a:pt x="141" y="258"/>
                  <a:pt x="141" y="261"/>
                  <a:pt x="141" y="264"/>
                </a:cubicBezTo>
                <a:cubicBezTo>
                  <a:pt x="137" y="273"/>
                  <a:pt x="134" y="283"/>
                  <a:pt x="132" y="293"/>
                </a:cubicBezTo>
                <a:cubicBezTo>
                  <a:pt x="130" y="308"/>
                  <a:pt x="130" y="324"/>
                  <a:pt x="133" y="339"/>
                </a:cubicBezTo>
                <a:cubicBezTo>
                  <a:pt x="136" y="355"/>
                  <a:pt x="142" y="369"/>
                  <a:pt x="151" y="380"/>
                </a:cubicBezTo>
                <a:cubicBezTo>
                  <a:pt x="157" y="389"/>
                  <a:pt x="166" y="395"/>
                  <a:pt x="175" y="399"/>
                </a:cubicBezTo>
                <a:cubicBezTo>
                  <a:pt x="188" y="427"/>
                  <a:pt x="206" y="452"/>
                  <a:pt x="228" y="470"/>
                </a:cubicBezTo>
                <a:cubicBezTo>
                  <a:pt x="225" y="498"/>
                  <a:pt x="214" y="520"/>
                  <a:pt x="181" y="534"/>
                </a:cubicBezTo>
                <a:cubicBezTo>
                  <a:pt x="106" y="565"/>
                  <a:pt x="0" y="574"/>
                  <a:pt x="3" y="668"/>
                </a:cubicBezTo>
                <a:cubicBezTo>
                  <a:pt x="3" y="688"/>
                  <a:pt x="11" y="709"/>
                  <a:pt x="24" y="730"/>
                </a:cubicBezTo>
                <a:cubicBezTo>
                  <a:pt x="316" y="730"/>
                  <a:pt x="316" y="730"/>
                  <a:pt x="316" y="730"/>
                </a:cubicBezTo>
                <a:cubicBezTo>
                  <a:pt x="610" y="730"/>
                  <a:pt x="610" y="730"/>
                  <a:pt x="610" y="730"/>
                </a:cubicBezTo>
                <a:cubicBezTo>
                  <a:pt x="622" y="709"/>
                  <a:pt x="630" y="688"/>
                  <a:pt x="631" y="668"/>
                </a:cubicBezTo>
                <a:cubicBezTo>
                  <a:pt x="633" y="574"/>
                  <a:pt x="528" y="565"/>
                  <a:pt x="453" y="534"/>
                </a:cubicBezTo>
                <a:close/>
                <a:moveTo>
                  <a:pt x="189" y="384"/>
                </a:moveTo>
                <a:cubicBezTo>
                  <a:pt x="154" y="378"/>
                  <a:pt x="140" y="313"/>
                  <a:pt x="156" y="275"/>
                </a:cubicBezTo>
                <a:cubicBezTo>
                  <a:pt x="157" y="275"/>
                  <a:pt x="158" y="274"/>
                  <a:pt x="158" y="274"/>
                </a:cubicBezTo>
                <a:cubicBezTo>
                  <a:pt x="182" y="259"/>
                  <a:pt x="189" y="329"/>
                  <a:pt x="189" y="335"/>
                </a:cubicBezTo>
                <a:cubicBezTo>
                  <a:pt x="189" y="360"/>
                  <a:pt x="216" y="369"/>
                  <a:pt x="210" y="352"/>
                </a:cubicBezTo>
                <a:cubicBezTo>
                  <a:pt x="204" y="334"/>
                  <a:pt x="196" y="307"/>
                  <a:pt x="195" y="273"/>
                </a:cubicBezTo>
                <a:cubicBezTo>
                  <a:pt x="195" y="272"/>
                  <a:pt x="195" y="272"/>
                  <a:pt x="195" y="271"/>
                </a:cubicBezTo>
                <a:cubicBezTo>
                  <a:pt x="194" y="245"/>
                  <a:pt x="200" y="216"/>
                  <a:pt x="211" y="190"/>
                </a:cubicBezTo>
                <a:cubicBezTo>
                  <a:pt x="215" y="185"/>
                  <a:pt x="218" y="180"/>
                  <a:pt x="223" y="177"/>
                </a:cubicBezTo>
                <a:cubicBezTo>
                  <a:pt x="244" y="194"/>
                  <a:pt x="275" y="202"/>
                  <a:pt x="316" y="195"/>
                </a:cubicBezTo>
                <a:cubicBezTo>
                  <a:pt x="335" y="191"/>
                  <a:pt x="356" y="185"/>
                  <a:pt x="379" y="174"/>
                </a:cubicBezTo>
                <a:cubicBezTo>
                  <a:pt x="380" y="174"/>
                  <a:pt x="380" y="173"/>
                  <a:pt x="380" y="173"/>
                </a:cubicBezTo>
                <a:cubicBezTo>
                  <a:pt x="405" y="167"/>
                  <a:pt x="412" y="175"/>
                  <a:pt x="423" y="191"/>
                </a:cubicBezTo>
                <a:cubicBezTo>
                  <a:pt x="423" y="191"/>
                  <a:pt x="423" y="191"/>
                  <a:pt x="424" y="192"/>
                </a:cubicBezTo>
                <a:cubicBezTo>
                  <a:pt x="434" y="216"/>
                  <a:pt x="440" y="243"/>
                  <a:pt x="440" y="269"/>
                </a:cubicBezTo>
                <a:cubicBezTo>
                  <a:pt x="439" y="270"/>
                  <a:pt x="439" y="272"/>
                  <a:pt x="439" y="273"/>
                </a:cubicBezTo>
                <a:cubicBezTo>
                  <a:pt x="438" y="307"/>
                  <a:pt x="430" y="334"/>
                  <a:pt x="424" y="352"/>
                </a:cubicBezTo>
                <a:cubicBezTo>
                  <a:pt x="418" y="369"/>
                  <a:pt x="445" y="360"/>
                  <a:pt x="445" y="335"/>
                </a:cubicBezTo>
                <a:cubicBezTo>
                  <a:pt x="445" y="329"/>
                  <a:pt x="452" y="259"/>
                  <a:pt x="476" y="274"/>
                </a:cubicBezTo>
                <a:cubicBezTo>
                  <a:pt x="476" y="274"/>
                  <a:pt x="477" y="274"/>
                  <a:pt x="477" y="275"/>
                </a:cubicBezTo>
                <a:cubicBezTo>
                  <a:pt x="494" y="313"/>
                  <a:pt x="480" y="378"/>
                  <a:pt x="445" y="384"/>
                </a:cubicBezTo>
                <a:cubicBezTo>
                  <a:pt x="421" y="440"/>
                  <a:pt x="377" y="482"/>
                  <a:pt x="317" y="482"/>
                </a:cubicBezTo>
                <a:cubicBezTo>
                  <a:pt x="316" y="482"/>
                  <a:pt x="316" y="482"/>
                  <a:pt x="316" y="482"/>
                </a:cubicBezTo>
                <a:cubicBezTo>
                  <a:pt x="256" y="482"/>
                  <a:pt x="213" y="440"/>
                  <a:pt x="189" y="384"/>
                </a:cubicBezTo>
                <a:close/>
                <a:moveTo>
                  <a:pt x="249" y="484"/>
                </a:moveTo>
                <a:cubicBezTo>
                  <a:pt x="268" y="496"/>
                  <a:pt x="291" y="502"/>
                  <a:pt x="316" y="503"/>
                </a:cubicBezTo>
                <a:cubicBezTo>
                  <a:pt x="317" y="503"/>
                  <a:pt x="317" y="503"/>
                  <a:pt x="317" y="503"/>
                </a:cubicBezTo>
                <a:cubicBezTo>
                  <a:pt x="343" y="503"/>
                  <a:pt x="366" y="496"/>
                  <a:pt x="387" y="483"/>
                </a:cubicBezTo>
                <a:cubicBezTo>
                  <a:pt x="391" y="500"/>
                  <a:pt x="401" y="518"/>
                  <a:pt x="414" y="532"/>
                </a:cubicBezTo>
                <a:cubicBezTo>
                  <a:pt x="374" y="581"/>
                  <a:pt x="346" y="601"/>
                  <a:pt x="319" y="630"/>
                </a:cubicBezTo>
                <a:cubicBezTo>
                  <a:pt x="318" y="629"/>
                  <a:pt x="317" y="629"/>
                  <a:pt x="316" y="628"/>
                </a:cubicBezTo>
                <a:cubicBezTo>
                  <a:pt x="292" y="612"/>
                  <a:pt x="262" y="579"/>
                  <a:pt x="224" y="525"/>
                </a:cubicBezTo>
                <a:cubicBezTo>
                  <a:pt x="235" y="513"/>
                  <a:pt x="244" y="498"/>
                  <a:pt x="249" y="484"/>
                </a:cubicBezTo>
                <a:close/>
                <a:moveTo>
                  <a:pt x="403" y="669"/>
                </a:moveTo>
                <a:cubicBezTo>
                  <a:pt x="391" y="655"/>
                  <a:pt x="383" y="631"/>
                  <a:pt x="362" y="619"/>
                </a:cubicBezTo>
                <a:cubicBezTo>
                  <a:pt x="344" y="631"/>
                  <a:pt x="321" y="669"/>
                  <a:pt x="318" y="687"/>
                </a:cubicBezTo>
                <a:cubicBezTo>
                  <a:pt x="318" y="684"/>
                  <a:pt x="317" y="680"/>
                  <a:pt x="316" y="677"/>
                </a:cubicBezTo>
                <a:cubicBezTo>
                  <a:pt x="308" y="654"/>
                  <a:pt x="281" y="635"/>
                  <a:pt x="272" y="626"/>
                </a:cubicBezTo>
                <a:cubicBezTo>
                  <a:pt x="252" y="635"/>
                  <a:pt x="246" y="653"/>
                  <a:pt x="233" y="670"/>
                </a:cubicBezTo>
                <a:cubicBezTo>
                  <a:pt x="220" y="653"/>
                  <a:pt x="183" y="602"/>
                  <a:pt x="172" y="556"/>
                </a:cubicBezTo>
                <a:cubicBezTo>
                  <a:pt x="187" y="553"/>
                  <a:pt x="201" y="545"/>
                  <a:pt x="213" y="535"/>
                </a:cubicBezTo>
                <a:cubicBezTo>
                  <a:pt x="213" y="536"/>
                  <a:pt x="214" y="537"/>
                  <a:pt x="214" y="538"/>
                </a:cubicBezTo>
                <a:cubicBezTo>
                  <a:pt x="240" y="574"/>
                  <a:pt x="285" y="626"/>
                  <a:pt x="316" y="652"/>
                </a:cubicBezTo>
                <a:cubicBezTo>
                  <a:pt x="317" y="653"/>
                  <a:pt x="318" y="654"/>
                  <a:pt x="319" y="655"/>
                </a:cubicBezTo>
                <a:cubicBezTo>
                  <a:pt x="351" y="612"/>
                  <a:pt x="388" y="581"/>
                  <a:pt x="425" y="541"/>
                </a:cubicBezTo>
                <a:cubicBezTo>
                  <a:pt x="435" y="549"/>
                  <a:pt x="446" y="555"/>
                  <a:pt x="459" y="558"/>
                </a:cubicBezTo>
                <a:cubicBezTo>
                  <a:pt x="446" y="592"/>
                  <a:pt x="425" y="648"/>
                  <a:pt x="403" y="6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>
            <a:defPPr>
              <a:defRPr lang="id-ID"/>
            </a:defPPr>
            <a:lvl1pPr marL="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6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2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8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3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4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60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7" algn="l" defTabSz="91433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sz="2531"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8575405" y="3584829"/>
            <a:ext cx="3116614" cy="552600"/>
            <a:chOff x="1603804" y="2220559"/>
            <a:chExt cx="2955174" cy="523975"/>
          </a:xfrm>
        </p:grpSpPr>
        <p:sp>
          <p:nvSpPr>
            <p:cNvPr id="46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zh-CN" altLang="en-US" sz="2400" dirty="0">
                  <a:solidFill>
                    <a:schemeClr val="accent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阻力臂</a:t>
              </a:r>
              <a:r>
                <a:rPr lang="en-US" altLang="zh-CN" sz="2400" dirty="0">
                  <a:solidFill>
                    <a:schemeClr val="accent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L2</a:t>
              </a:r>
              <a:endParaRPr lang="en-GB" sz="2400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679271" y="2559827"/>
              <a:ext cx="2879707" cy="1847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66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从支点到阻力作用线的垂直距离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9037491" y="5043719"/>
            <a:ext cx="3116614" cy="552607"/>
            <a:chOff x="1603804" y="2220559"/>
            <a:chExt cx="2955174" cy="523983"/>
          </a:xfrm>
        </p:grpSpPr>
        <p:sp>
          <p:nvSpPr>
            <p:cNvPr id="49" name="Text Placeholder 2"/>
            <p:cNvSpPr txBox="1">
              <a:spLocks/>
            </p:cNvSpPr>
            <p:nvPr/>
          </p:nvSpPr>
          <p:spPr>
            <a:xfrm>
              <a:off x="1603804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zh-CN" altLang="en-US" sz="2400" dirty="0">
                  <a:solidFill>
                    <a:schemeClr val="accent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动力臂</a:t>
              </a:r>
              <a:r>
                <a:rPr lang="en-US" altLang="zh-CN" sz="2400" dirty="0">
                  <a:solidFill>
                    <a:schemeClr val="accent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L1</a:t>
              </a:r>
              <a:endParaRPr lang="en-GB" sz="2400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679271" y="2559835"/>
              <a:ext cx="2879707" cy="1847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1266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从支点到动力作用线的垂直距离</a:t>
              </a:r>
              <a:endParaRPr lang="en-US" sz="1266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231162" y="3584099"/>
            <a:ext cx="3121667" cy="552607"/>
            <a:chOff x="1679271" y="2220559"/>
            <a:chExt cx="2959965" cy="523983"/>
          </a:xfrm>
        </p:grpSpPr>
        <p:sp>
          <p:nvSpPr>
            <p:cNvPr id="52" name="Text Placeholder 2"/>
            <p:cNvSpPr txBox="1">
              <a:spLocks/>
            </p:cNvSpPr>
            <p:nvPr/>
          </p:nvSpPr>
          <p:spPr>
            <a:xfrm>
              <a:off x="2625776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sz="2400" dirty="0">
                  <a:solidFill>
                    <a:schemeClr val="accent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阻力</a:t>
              </a:r>
              <a:r>
                <a:rPr lang="en-US" altLang="zh-CN" sz="2400" dirty="0">
                  <a:solidFill>
                    <a:schemeClr val="accent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F2</a:t>
              </a:r>
              <a:endParaRPr lang="en-GB" sz="2400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1679271" y="2559835"/>
              <a:ext cx="2879707" cy="1847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266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阻碍杠杆转动的力</a:t>
              </a:r>
              <a:endParaRPr lang="en-US" sz="1266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62379" y="5043720"/>
            <a:ext cx="3121667" cy="552603"/>
            <a:chOff x="1679271" y="2220559"/>
            <a:chExt cx="2959965" cy="523979"/>
          </a:xfrm>
        </p:grpSpPr>
        <p:sp>
          <p:nvSpPr>
            <p:cNvPr id="55" name="Text Placeholder 2"/>
            <p:cNvSpPr txBox="1">
              <a:spLocks/>
            </p:cNvSpPr>
            <p:nvPr/>
          </p:nvSpPr>
          <p:spPr>
            <a:xfrm>
              <a:off x="2625776" y="2220559"/>
              <a:ext cx="2013460" cy="261780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400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zh-CN" altLang="en-US" sz="2400" dirty="0">
                  <a:solidFill>
                    <a:schemeClr val="accent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动力</a:t>
              </a:r>
              <a:r>
                <a:rPr lang="en-US" altLang="zh-CN" sz="2400" dirty="0">
                  <a:solidFill>
                    <a:schemeClr val="accent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F1</a:t>
              </a:r>
              <a:endParaRPr lang="en-GB" sz="2400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1679271" y="2559831"/>
              <a:ext cx="2879707" cy="1847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zh-CN" altLang="en-US" sz="1266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使杠杆转动的力</a:t>
              </a:r>
              <a:endParaRPr lang="en-US" sz="1266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4649886" y="1539690"/>
            <a:ext cx="3575649" cy="581015"/>
            <a:chOff x="4410635" y="1328376"/>
            <a:chExt cx="3390431" cy="550918"/>
          </a:xfrm>
        </p:grpSpPr>
        <p:sp>
          <p:nvSpPr>
            <p:cNvPr id="58" name="Text Placeholder 2"/>
            <p:cNvSpPr txBox="1">
              <a:spLocks/>
            </p:cNvSpPr>
            <p:nvPr/>
          </p:nvSpPr>
          <p:spPr>
            <a:xfrm>
              <a:off x="5070611" y="1328376"/>
              <a:ext cx="2067076" cy="295275"/>
            </a:xfrm>
            <a:prstGeom prst="rect">
              <a:avLst/>
            </a:prstGeom>
            <a:noFill/>
          </p:spPr>
          <p:txBody>
            <a:bodyPr vert="horz" lIns="96435" tIns="48218" rIns="96435" bIns="48218" rtlCol="0" anchor="ctr">
              <a:noAutofit/>
            </a:bodyPr>
            <a:lstStyle>
              <a:defPPr>
                <a:defRPr lang="en-US"/>
              </a:defPPr>
              <a:lvl1pPr marL="0" algn="ctr" defTabSz="914377" rtl="0" eaLnBrk="1" latinLnBrk="0" hangingPunct="1">
                <a:defRPr sz="1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400" dirty="0">
                  <a:solidFill>
                    <a:schemeClr val="accent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支点</a:t>
              </a:r>
              <a:r>
                <a:rPr lang="en-US" altLang="zh-CN" sz="2400" dirty="0">
                  <a:solidFill>
                    <a:schemeClr val="accent1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Clear Sans" panose="020B0503030202020304" pitchFamily="34" charset="0"/>
                  <a:sym typeface="Times New Roman" panose="02020603050405020304" pitchFamily="18" charset="0"/>
                </a:rPr>
                <a:t>O</a:t>
              </a:r>
              <a:endParaRPr lang="en-GB" sz="2400" dirty="0">
                <a:solidFill>
                  <a:schemeClr val="accent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Clear Sans" panose="020B05030302020203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410635" y="1607037"/>
              <a:ext cx="3390431" cy="2722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66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Open Sans" panose="020B0606030504020204" pitchFamily="34" charset="0"/>
                  <a:sym typeface="Times New Roman" panose="02020603050405020304" pitchFamily="18" charset="0"/>
                </a:rPr>
                <a:t>杠杆绕着转动的点</a:t>
              </a:r>
              <a:endParaRPr lang="id-ID" sz="1266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787624" y="2580628"/>
            <a:ext cx="1202841" cy="1202840"/>
            <a:chOff x="5487492" y="2446951"/>
            <a:chExt cx="1140534" cy="1140533"/>
          </a:xfrm>
        </p:grpSpPr>
        <p:sp>
          <p:nvSpPr>
            <p:cNvPr id="19" name="Oval 18"/>
            <p:cNvSpPr/>
            <p:nvPr/>
          </p:nvSpPr>
          <p:spPr>
            <a:xfrm>
              <a:off x="5487492" y="2446951"/>
              <a:ext cx="1140534" cy="1140533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953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60" name="Shape 940"/>
            <p:cNvSpPr/>
            <p:nvPr/>
          </p:nvSpPr>
          <p:spPr>
            <a:xfrm>
              <a:off x="5755632" y="2807806"/>
              <a:ext cx="626948" cy="4176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7" h="21600" extrusionOk="0">
                  <a:moveTo>
                    <a:pt x="18847" y="15749"/>
                  </a:moveTo>
                  <a:lnTo>
                    <a:pt x="2701" y="15749"/>
                  </a:lnTo>
                  <a:lnTo>
                    <a:pt x="2701" y="1346"/>
                  </a:lnTo>
                  <a:lnTo>
                    <a:pt x="18847" y="1346"/>
                  </a:lnTo>
                  <a:cubicBezTo>
                    <a:pt x="18847" y="1346"/>
                    <a:pt x="18847" y="15749"/>
                    <a:pt x="18847" y="15749"/>
                  </a:cubicBezTo>
                  <a:close/>
                  <a:moveTo>
                    <a:pt x="0" y="20510"/>
                  </a:moveTo>
                  <a:cubicBezTo>
                    <a:pt x="0" y="20510"/>
                    <a:pt x="-26" y="21600"/>
                    <a:pt x="1603" y="21600"/>
                  </a:cubicBezTo>
                  <a:cubicBezTo>
                    <a:pt x="2568" y="21600"/>
                    <a:pt x="6216" y="21600"/>
                    <a:pt x="9032" y="21600"/>
                  </a:cubicBezTo>
                  <a:cubicBezTo>
                    <a:pt x="9032" y="21600"/>
                    <a:pt x="10576" y="21600"/>
                    <a:pt x="12515" y="21600"/>
                  </a:cubicBezTo>
                  <a:cubicBezTo>
                    <a:pt x="15331" y="21600"/>
                    <a:pt x="18979" y="21600"/>
                    <a:pt x="19943" y="21600"/>
                  </a:cubicBezTo>
                  <a:cubicBezTo>
                    <a:pt x="21574" y="21600"/>
                    <a:pt x="21547" y="20510"/>
                    <a:pt x="21547" y="20510"/>
                  </a:cubicBezTo>
                  <a:lnTo>
                    <a:pt x="19418" y="16436"/>
                  </a:lnTo>
                  <a:cubicBezTo>
                    <a:pt x="19512" y="16224"/>
                    <a:pt x="19569" y="15977"/>
                    <a:pt x="19569" y="15711"/>
                  </a:cubicBezTo>
                  <a:lnTo>
                    <a:pt x="19569" y="1384"/>
                  </a:lnTo>
                  <a:cubicBezTo>
                    <a:pt x="19569" y="621"/>
                    <a:pt x="19123" y="0"/>
                    <a:pt x="18571" y="0"/>
                  </a:cubicBezTo>
                  <a:lnTo>
                    <a:pt x="2977" y="0"/>
                  </a:lnTo>
                  <a:cubicBezTo>
                    <a:pt x="2425" y="0"/>
                    <a:pt x="1979" y="621"/>
                    <a:pt x="1979" y="1384"/>
                  </a:cubicBezTo>
                  <a:lnTo>
                    <a:pt x="1979" y="15711"/>
                  </a:lnTo>
                  <a:cubicBezTo>
                    <a:pt x="1979" y="15978"/>
                    <a:pt x="2035" y="16224"/>
                    <a:pt x="2129" y="16436"/>
                  </a:cubicBezTo>
                  <a:cubicBezTo>
                    <a:pt x="2129" y="16436"/>
                    <a:pt x="0" y="20510"/>
                    <a:pt x="0" y="2051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3375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7169496" y="3544181"/>
            <a:ext cx="1202841" cy="1202840"/>
            <a:chOff x="6797783" y="3360593"/>
            <a:chExt cx="1140534" cy="1140533"/>
          </a:xfrm>
        </p:grpSpPr>
        <p:sp>
          <p:nvSpPr>
            <p:cNvPr id="28" name="Oval 27"/>
            <p:cNvSpPr/>
            <p:nvPr/>
          </p:nvSpPr>
          <p:spPr>
            <a:xfrm>
              <a:off x="6797783" y="3360593"/>
              <a:ext cx="1140534" cy="1140533"/>
            </a:xfrm>
            <a:prstGeom prst="ellipse">
              <a:avLst/>
            </a:prstGeom>
            <a:solidFill>
              <a:schemeClr val="accent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953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  <p:sp>
          <p:nvSpPr>
            <p:cNvPr id="61" name="Freeform 11"/>
            <p:cNvSpPr>
              <a:spLocks noEditPoints="1"/>
            </p:cNvSpPr>
            <p:nvPr/>
          </p:nvSpPr>
          <p:spPr bwMode="auto">
            <a:xfrm>
              <a:off x="7135740" y="3705602"/>
              <a:ext cx="524509" cy="434156"/>
            </a:xfrm>
            <a:custGeom>
              <a:avLst/>
              <a:gdLst>
                <a:gd name="T0" fmla="*/ 260 w 287"/>
                <a:gd name="T1" fmla="*/ 78 h 237"/>
                <a:gd name="T2" fmla="*/ 244 w 287"/>
                <a:gd name="T3" fmla="*/ 94 h 237"/>
                <a:gd name="T4" fmla="*/ 260 w 287"/>
                <a:gd name="T5" fmla="*/ 111 h 237"/>
                <a:gd name="T6" fmla="*/ 277 w 287"/>
                <a:gd name="T7" fmla="*/ 94 h 237"/>
                <a:gd name="T8" fmla="*/ 260 w 287"/>
                <a:gd name="T9" fmla="*/ 78 h 237"/>
                <a:gd name="T10" fmla="*/ 27 w 287"/>
                <a:gd name="T11" fmla="*/ 78 h 237"/>
                <a:gd name="T12" fmla="*/ 11 w 287"/>
                <a:gd name="T13" fmla="*/ 94 h 237"/>
                <a:gd name="T14" fmla="*/ 27 w 287"/>
                <a:gd name="T15" fmla="*/ 111 h 237"/>
                <a:gd name="T16" fmla="*/ 43 w 287"/>
                <a:gd name="T17" fmla="*/ 94 h 237"/>
                <a:gd name="T18" fmla="*/ 27 w 287"/>
                <a:gd name="T19" fmla="*/ 78 h 237"/>
                <a:gd name="T20" fmla="*/ 212 w 287"/>
                <a:gd name="T21" fmla="*/ 49 h 237"/>
                <a:gd name="T22" fmla="*/ 188 w 287"/>
                <a:gd name="T23" fmla="*/ 73 h 237"/>
                <a:gd name="T24" fmla="*/ 212 w 287"/>
                <a:gd name="T25" fmla="*/ 97 h 237"/>
                <a:gd name="T26" fmla="*/ 236 w 287"/>
                <a:gd name="T27" fmla="*/ 73 h 237"/>
                <a:gd name="T28" fmla="*/ 212 w 287"/>
                <a:gd name="T29" fmla="*/ 49 h 237"/>
                <a:gd name="T30" fmla="*/ 287 w 287"/>
                <a:gd name="T31" fmla="*/ 196 h 237"/>
                <a:gd name="T32" fmla="*/ 259 w 287"/>
                <a:gd name="T33" fmla="*/ 196 h 237"/>
                <a:gd name="T34" fmla="*/ 259 w 287"/>
                <a:gd name="T35" fmla="*/ 145 h 237"/>
                <a:gd name="T36" fmla="*/ 253 w 287"/>
                <a:gd name="T37" fmla="*/ 121 h 237"/>
                <a:gd name="T38" fmla="*/ 260 w 287"/>
                <a:gd name="T39" fmla="*/ 120 h 237"/>
                <a:gd name="T40" fmla="*/ 287 w 287"/>
                <a:gd name="T41" fmla="*/ 147 h 237"/>
                <a:gd name="T42" fmla="*/ 287 w 287"/>
                <a:gd name="T43" fmla="*/ 196 h 237"/>
                <a:gd name="T44" fmla="*/ 75 w 287"/>
                <a:gd name="T45" fmla="*/ 49 h 237"/>
                <a:gd name="T46" fmla="*/ 51 w 287"/>
                <a:gd name="T47" fmla="*/ 73 h 237"/>
                <a:gd name="T48" fmla="*/ 75 w 287"/>
                <a:gd name="T49" fmla="*/ 97 h 237"/>
                <a:gd name="T50" fmla="*/ 99 w 287"/>
                <a:gd name="T51" fmla="*/ 73 h 237"/>
                <a:gd name="T52" fmla="*/ 75 w 287"/>
                <a:gd name="T53" fmla="*/ 49 h 237"/>
                <a:gd name="T54" fmla="*/ 27 w 287"/>
                <a:gd name="T55" fmla="*/ 120 h 237"/>
                <a:gd name="T56" fmla="*/ 34 w 287"/>
                <a:gd name="T57" fmla="*/ 121 h 237"/>
                <a:gd name="T58" fmla="*/ 28 w 287"/>
                <a:gd name="T59" fmla="*/ 145 h 237"/>
                <a:gd name="T60" fmla="*/ 28 w 287"/>
                <a:gd name="T61" fmla="*/ 196 h 237"/>
                <a:gd name="T62" fmla="*/ 0 w 287"/>
                <a:gd name="T63" fmla="*/ 196 h 237"/>
                <a:gd name="T64" fmla="*/ 0 w 287"/>
                <a:gd name="T65" fmla="*/ 147 h 237"/>
                <a:gd name="T66" fmla="*/ 27 w 287"/>
                <a:gd name="T67" fmla="*/ 120 h 237"/>
                <a:gd name="T68" fmla="*/ 144 w 287"/>
                <a:gd name="T69" fmla="*/ 0 h 237"/>
                <a:gd name="T70" fmla="*/ 108 w 287"/>
                <a:gd name="T71" fmla="*/ 36 h 237"/>
                <a:gd name="T72" fmla="*/ 144 w 287"/>
                <a:gd name="T73" fmla="*/ 72 h 237"/>
                <a:gd name="T74" fmla="*/ 179 w 287"/>
                <a:gd name="T75" fmla="*/ 36 h 237"/>
                <a:gd name="T76" fmla="*/ 144 w 287"/>
                <a:gd name="T77" fmla="*/ 0 h 237"/>
                <a:gd name="T78" fmla="*/ 251 w 287"/>
                <a:gd name="T79" fmla="*/ 214 h 237"/>
                <a:gd name="T80" fmla="*/ 208 w 287"/>
                <a:gd name="T81" fmla="*/ 214 h 237"/>
                <a:gd name="T82" fmla="*/ 208 w 287"/>
                <a:gd name="T83" fmla="*/ 137 h 237"/>
                <a:gd name="T84" fmla="*/ 201 w 287"/>
                <a:gd name="T85" fmla="*/ 108 h 237"/>
                <a:gd name="T86" fmla="*/ 212 w 287"/>
                <a:gd name="T87" fmla="*/ 106 h 237"/>
                <a:gd name="T88" fmla="*/ 251 w 287"/>
                <a:gd name="T89" fmla="*/ 145 h 237"/>
                <a:gd name="T90" fmla="*/ 251 w 287"/>
                <a:gd name="T91" fmla="*/ 214 h 237"/>
                <a:gd name="T92" fmla="*/ 79 w 287"/>
                <a:gd name="T93" fmla="*/ 137 h 237"/>
                <a:gd name="T94" fmla="*/ 79 w 287"/>
                <a:gd name="T95" fmla="*/ 214 h 237"/>
                <a:gd name="T96" fmla="*/ 37 w 287"/>
                <a:gd name="T97" fmla="*/ 214 h 237"/>
                <a:gd name="T98" fmla="*/ 37 w 287"/>
                <a:gd name="T99" fmla="*/ 145 h 237"/>
                <a:gd name="T100" fmla="*/ 75 w 287"/>
                <a:gd name="T101" fmla="*/ 106 h 237"/>
                <a:gd name="T102" fmla="*/ 86 w 287"/>
                <a:gd name="T103" fmla="*/ 108 h 237"/>
                <a:gd name="T104" fmla="*/ 79 w 287"/>
                <a:gd name="T105" fmla="*/ 137 h 237"/>
                <a:gd name="T106" fmla="*/ 88 w 287"/>
                <a:gd name="T107" fmla="*/ 237 h 237"/>
                <a:gd name="T108" fmla="*/ 200 w 287"/>
                <a:gd name="T109" fmla="*/ 237 h 237"/>
                <a:gd name="T110" fmla="*/ 200 w 287"/>
                <a:gd name="T111" fmla="*/ 137 h 237"/>
                <a:gd name="T112" fmla="*/ 144 w 287"/>
                <a:gd name="T113" fmla="*/ 81 h 237"/>
                <a:gd name="T114" fmla="*/ 88 w 287"/>
                <a:gd name="T115" fmla="*/ 137 h 237"/>
                <a:gd name="T116" fmla="*/ 88 w 287"/>
                <a:gd name="T117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7" h="237">
                  <a:moveTo>
                    <a:pt x="260" y="78"/>
                  </a:moveTo>
                  <a:cubicBezTo>
                    <a:pt x="251" y="78"/>
                    <a:pt x="244" y="85"/>
                    <a:pt x="244" y="94"/>
                  </a:cubicBezTo>
                  <a:cubicBezTo>
                    <a:pt x="244" y="103"/>
                    <a:pt x="251" y="111"/>
                    <a:pt x="260" y="111"/>
                  </a:cubicBezTo>
                  <a:cubicBezTo>
                    <a:pt x="269" y="111"/>
                    <a:pt x="277" y="103"/>
                    <a:pt x="277" y="94"/>
                  </a:cubicBezTo>
                  <a:cubicBezTo>
                    <a:pt x="277" y="85"/>
                    <a:pt x="269" y="78"/>
                    <a:pt x="260" y="78"/>
                  </a:cubicBezTo>
                  <a:close/>
                  <a:moveTo>
                    <a:pt x="27" y="78"/>
                  </a:moveTo>
                  <a:cubicBezTo>
                    <a:pt x="18" y="78"/>
                    <a:pt x="11" y="85"/>
                    <a:pt x="11" y="94"/>
                  </a:cubicBezTo>
                  <a:cubicBezTo>
                    <a:pt x="11" y="103"/>
                    <a:pt x="18" y="111"/>
                    <a:pt x="27" y="111"/>
                  </a:cubicBezTo>
                  <a:cubicBezTo>
                    <a:pt x="36" y="111"/>
                    <a:pt x="43" y="103"/>
                    <a:pt x="43" y="94"/>
                  </a:cubicBezTo>
                  <a:cubicBezTo>
                    <a:pt x="43" y="85"/>
                    <a:pt x="36" y="78"/>
                    <a:pt x="27" y="78"/>
                  </a:cubicBezTo>
                  <a:close/>
                  <a:moveTo>
                    <a:pt x="212" y="49"/>
                  </a:moveTo>
                  <a:cubicBezTo>
                    <a:pt x="199" y="49"/>
                    <a:pt x="188" y="59"/>
                    <a:pt x="188" y="73"/>
                  </a:cubicBezTo>
                  <a:cubicBezTo>
                    <a:pt x="188" y="86"/>
                    <a:pt x="199" y="97"/>
                    <a:pt x="212" y="97"/>
                  </a:cubicBezTo>
                  <a:cubicBezTo>
                    <a:pt x="225" y="97"/>
                    <a:pt x="236" y="86"/>
                    <a:pt x="236" y="73"/>
                  </a:cubicBezTo>
                  <a:cubicBezTo>
                    <a:pt x="236" y="59"/>
                    <a:pt x="225" y="49"/>
                    <a:pt x="212" y="49"/>
                  </a:cubicBezTo>
                  <a:close/>
                  <a:moveTo>
                    <a:pt x="287" y="196"/>
                  </a:moveTo>
                  <a:cubicBezTo>
                    <a:pt x="259" y="196"/>
                    <a:pt x="259" y="196"/>
                    <a:pt x="259" y="196"/>
                  </a:cubicBezTo>
                  <a:cubicBezTo>
                    <a:pt x="259" y="145"/>
                    <a:pt x="259" y="145"/>
                    <a:pt x="259" y="145"/>
                  </a:cubicBezTo>
                  <a:cubicBezTo>
                    <a:pt x="259" y="136"/>
                    <a:pt x="257" y="128"/>
                    <a:pt x="253" y="121"/>
                  </a:cubicBezTo>
                  <a:cubicBezTo>
                    <a:pt x="255" y="120"/>
                    <a:pt x="258" y="120"/>
                    <a:pt x="260" y="120"/>
                  </a:cubicBezTo>
                  <a:cubicBezTo>
                    <a:pt x="275" y="120"/>
                    <a:pt x="287" y="132"/>
                    <a:pt x="287" y="147"/>
                  </a:cubicBezTo>
                  <a:lnTo>
                    <a:pt x="287" y="196"/>
                  </a:lnTo>
                  <a:close/>
                  <a:moveTo>
                    <a:pt x="75" y="49"/>
                  </a:moveTo>
                  <a:cubicBezTo>
                    <a:pt x="62" y="49"/>
                    <a:pt x="51" y="59"/>
                    <a:pt x="51" y="73"/>
                  </a:cubicBezTo>
                  <a:cubicBezTo>
                    <a:pt x="51" y="86"/>
                    <a:pt x="62" y="97"/>
                    <a:pt x="75" y="97"/>
                  </a:cubicBezTo>
                  <a:cubicBezTo>
                    <a:pt x="88" y="97"/>
                    <a:pt x="99" y="86"/>
                    <a:pt x="99" y="73"/>
                  </a:cubicBezTo>
                  <a:cubicBezTo>
                    <a:pt x="99" y="59"/>
                    <a:pt x="88" y="49"/>
                    <a:pt x="75" y="49"/>
                  </a:cubicBezTo>
                  <a:close/>
                  <a:moveTo>
                    <a:pt x="27" y="120"/>
                  </a:moveTo>
                  <a:cubicBezTo>
                    <a:pt x="29" y="120"/>
                    <a:pt x="32" y="120"/>
                    <a:pt x="34" y="121"/>
                  </a:cubicBezTo>
                  <a:cubicBezTo>
                    <a:pt x="30" y="128"/>
                    <a:pt x="28" y="136"/>
                    <a:pt x="28" y="145"/>
                  </a:cubicBezTo>
                  <a:cubicBezTo>
                    <a:pt x="28" y="196"/>
                    <a:pt x="28" y="196"/>
                    <a:pt x="28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32"/>
                    <a:pt x="12" y="120"/>
                    <a:pt x="27" y="120"/>
                  </a:cubicBezTo>
                  <a:close/>
                  <a:moveTo>
                    <a:pt x="144" y="0"/>
                  </a:moveTo>
                  <a:cubicBezTo>
                    <a:pt x="124" y="0"/>
                    <a:pt x="108" y="16"/>
                    <a:pt x="108" y="36"/>
                  </a:cubicBezTo>
                  <a:cubicBezTo>
                    <a:pt x="108" y="56"/>
                    <a:pt x="124" y="72"/>
                    <a:pt x="144" y="72"/>
                  </a:cubicBezTo>
                  <a:cubicBezTo>
                    <a:pt x="163" y="72"/>
                    <a:pt x="179" y="56"/>
                    <a:pt x="179" y="36"/>
                  </a:cubicBezTo>
                  <a:cubicBezTo>
                    <a:pt x="179" y="16"/>
                    <a:pt x="163" y="0"/>
                    <a:pt x="144" y="0"/>
                  </a:cubicBezTo>
                  <a:close/>
                  <a:moveTo>
                    <a:pt x="251" y="214"/>
                  </a:moveTo>
                  <a:cubicBezTo>
                    <a:pt x="208" y="214"/>
                    <a:pt x="208" y="214"/>
                    <a:pt x="208" y="214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27"/>
                    <a:pt x="206" y="117"/>
                    <a:pt x="201" y="108"/>
                  </a:cubicBezTo>
                  <a:cubicBezTo>
                    <a:pt x="205" y="107"/>
                    <a:pt x="208" y="106"/>
                    <a:pt x="212" y="106"/>
                  </a:cubicBezTo>
                  <a:cubicBezTo>
                    <a:pt x="233" y="106"/>
                    <a:pt x="251" y="124"/>
                    <a:pt x="251" y="145"/>
                  </a:cubicBezTo>
                  <a:lnTo>
                    <a:pt x="251" y="214"/>
                  </a:lnTo>
                  <a:close/>
                  <a:moveTo>
                    <a:pt x="79" y="137"/>
                  </a:moveTo>
                  <a:cubicBezTo>
                    <a:pt x="79" y="214"/>
                    <a:pt x="79" y="214"/>
                    <a:pt x="79" y="214"/>
                  </a:cubicBezTo>
                  <a:cubicBezTo>
                    <a:pt x="37" y="214"/>
                    <a:pt x="37" y="214"/>
                    <a:pt x="37" y="214"/>
                  </a:cubicBezTo>
                  <a:cubicBezTo>
                    <a:pt x="37" y="145"/>
                    <a:pt x="37" y="145"/>
                    <a:pt x="37" y="145"/>
                  </a:cubicBezTo>
                  <a:cubicBezTo>
                    <a:pt x="37" y="124"/>
                    <a:pt x="54" y="106"/>
                    <a:pt x="75" y="106"/>
                  </a:cubicBezTo>
                  <a:cubicBezTo>
                    <a:pt x="79" y="106"/>
                    <a:pt x="83" y="107"/>
                    <a:pt x="86" y="108"/>
                  </a:cubicBezTo>
                  <a:cubicBezTo>
                    <a:pt x="81" y="117"/>
                    <a:pt x="79" y="127"/>
                    <a:pt x="79" y="137"/>
                  </a:cubicBezTo>
                  <a:close/>
                  <a:moveTo>
                    <a:pt x="88" y="237"/>
                  </a:moveTo>
                  <a:cubicBezTo>
                    <a:pt x="200" y="237"/>
                    <a:pt x="200" y="237"/>
                    <a:pt x="200" y="2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06"/>
                    <a:pt x="174" y="81"/>
                    <a:pt x="144" y="81"/>
                  </a:cubicBezTo>
                  <a:cubicBezTo>
                    <a:pt x="113" y="81"/>
                    <a:pt x="88" y="106"/>
                    <a:pt x="88" y="137"/>
                  </a:cubicBezTo>
                  <a:lnTo>
                    <a:pt x="88" y="2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631448" y="4977708"/>
            <a:ext cx="1202841" cy="1202840"/>
            <a:chOff x="7235806" y="4719863"/>
            <a:chExt cx="1140534" cy="1140533"/>
          </a:xfrm>
        </p:grpSpPr>
        <p:sp>
          <p:nvSpPr>
            <p:cNvPr id="33" name="Oval 32"/>
            <p:cNvSpPr/>
            <p:nvPr/>
          </p:nvSpPr>
          <p:spPr>
            <a:xfrm>
              <a:off x="7235806" y="4719863"/>
              <a:ext cx="1140534" cy="1140533"/>
            </a:xfrm>
            <a:prstGeom prst="ellipse">
              <a:avLst/>
            </a:prstGeom>
            <a:solidFill>
              <a:schemeClr val="accent5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953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  <p:grpSp>
          <p:nvGrpSpPr>
            <p:cNvPr id="62" name="Group 61"/>
            <p:cNvGrpSpPr/>
            <p:nvPr/>
          </p:nvGrpSpPr>
          <p:grpSpPr>
            <a:xfrm>
              <a:off x="7577135" y="5063525"/>
              <a:ext cx="467425" cy="453208"/>
              <a:chOff x="4411266" y="2303265"/>
              <a:chExt cx="325040" cy="315154"/>
            </a:xfrm>
            <a:solidFill>
              <a:schemeClr val="bg1"/>
            </a:solidFill>
          </p:grpSpPr>
          <p:sp>
            <p:nvSpPr>
              <p:cNvPr id="63" name="Freeform 28"/>
              <p:cNvSpPr>
                <a:spLocks/>
              </p:cNvSpPr>
              <p:nvPr/>
            </p:nvSpPr>
            <p:spPr bwMode="auto">
              <a:xfrm>
                <a:off x="4411266" y="2336007"/>
                <a:ext cx="291108" cy="282412"/>
              </a:xfrm>
              <a:custGeom>
                <a:avLst/>
                <a:gdLst>
                  <a:gd name="T0" fmla="*/ 417 w 21600"/>
                  <a:gd name="T1" fmla="*/ 102 h 21600"/>
                  <a:gd name="T2" fmla="*/ 384 w 21600"/>
                  <a:gd name="T3" fmla="*/ 65 h 21600"/>
                  <a:gd name="T4" fmla="*/ 316 w 21600"/>
                  <a:gd name="T5" fmla="*/ 0 h 21600"/>
                  <a:gd name="T6" fmla="*/ 283 w 21600"/>
                  <a:gd name="T7" fmla="*/ 33 h 21600"/>
                  <a:gd name="T8" fmla="*/ 149 w 21600"/>
                  <a:gd name="T9" fmla="*/ 102 h 21600"/>
                  <a:gd name="T10" fmla="*/ 0 w 21600"/>
                  <a:gd name="T11" fmla="*/ 465 h 21600"/>
                  <a:gd name="T12" fmla="*/ 182 w 21600"/>
                  <a:gd name="T13" fmla="*/ 265 h 21600"/>
                  <a:gd name="T14" fmla="*/ 182 w 21600"/>
                  <a:gd name="T15" fmla="*/ 265 h 21600"/>
                  <a:gd name="T16" fmla="*/ 197 w 21600"/>
                  <a:gd name="T17" fmla="*/ 181 h 21600"/>
                  <a:gd name="T18" fmla="*/ 302 w 21600"/>
                  <a:gd name="T19" fmla="*/ 181 h 21600"/>
                  <a:gd name="T20" fmla="*/ 302 w 21600"/>
                  <a:gd name="T21" fmla="*/ 283 h 21600"/>
                  <a:gd name="T22" fmla="*/ 216 w 21600"/>
                  <a:gd name="T23" fmla="*/ 297 h 21600"/>
                  <a:gd name="T24" fmla="*/ 216 w 21600"/>
                  <a:gd name="T25" fmla="*/ 297 h 21600"/>
                  <a:gd name="T26" fmla="*/ 10 w 21600"/>
                  <a:gd name="T27" fmla="*/ 474 h 21600"/>
                  <a:gd name="T28" fmla="*/ 384 w 21600"/>
                  <a:gd name="T29" fmla="*/ 330 h 21600"/>
                  <a:gd name="T30" fmla="*/ 451 w 21600"/>
                  <a:gd name="T31" fmla="*/ 200 h 21600"/>
                  <a:gd name="T32" fmla="*/ 489 w 21600"/>
                  <a:gd name="T33" fmla="*/ 167 h 21600"/>
                  <a:gd name="T34" fmla="*/ 417 w 21600"/>
                  <a:gd name="T35" fmla="*/ 102 h 21600"/>
                  <a:gd name="T36" fmla="*/ 417 w 21600"/>
                  <a:gd name="T37" fmla="*/ 102 h 2160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1600" h="21600">
                    <a:moveTo>
                      <a:pt x="18424" y="4659"/>
                    </a:moveTo>
                    <a:cubicBezTo>
                      <a:pt x="16941" y="2965"/>
                      <a:pt x="16941" y="2965"/>
                      <a:pt x="16941" y="2965"/>
                    </a:cubicBezTo>
                    <a:cubicBezTo>
                      <a:pt x="13976" y="0"/>
                      <a:pt x="13976" y="0"/>
                      <a:pt x="13976" y="0"/>
                    </a:cubicBezTo>
                    <a:cubicBezTo>
                      <a:pt x="13976" y="0"/>
                      <a:pt x="13976" y="0"/>
                      <a:pt x="12494" y="1482"/>
                    </a:cubicBezTo>
                    <a:cubicBezTo>
                      <a:pt x="11012" y="2965"/>
                      <a:pt x="6565" y="4659"/>
                      <a:pt x="6565" y="4659"/>
                    </a:cubicBezTo>
                    <a:cubicBezTo>
                      <a:pt x="0" y="21176"/>
                      <a:pt x="0" y="21176"/>
                      <a:pt x="0" y="21176"/>
                    </a:cubicBezTo>
                    <a:cubicBezTo>
                      <a:pt x="8047" y="12071"/>
                      <a:pt x="8047" y="12071"/>
                      <a:pt x="8047" y="12071"/>
                    </a:cubicBezTo>
                    <a:cubicBezTo>
                      <a:pt x="7624" y="10800"/>
                      <a:pt x="7835" y="9318"/>
                      <a:pt x="8682" y="8259"/>
                    </a:cubicBezTo>
                    <a:cubicBezTo>
                      <a:pt x="9953" y="6988"/>
                      <a:pt x="12071" y="6988"/>
                      <a:pt x="13341" y="8259"/>
                    </a:cubicBezTo>
                    <a:cubicBezTo>
                      <a:pt x="14400" y="9529"/>
                      <a:pt x="14400" y="11647"/>
                      <a:pt x="13341" y="12918"/>
                    </a:cubicBezTo>
                    <a:cubicBezTo>
                      <a:pt x="12282" y="13765"/>
                      <a:pt x="10800" y="13976"/>
                      <a:pt x="9529" y="13553"/>
                    </a:cubicBezTo>
                    <a:cubicBezTo>
                      <a:pt x="424" y="21600"/>
                      <a:pt x="424" y="21600"/>
                      <a:pt x="424" y="21600"/>
                    </a:cubicBezTo>
                    <a:cubicBezTo>
                      <a:pt x="16941" y="15035"/>
                      <a:pt x="16941" y="15035"/>
                      <a:pt x="16941" y="15035"/>
                    </a:cubicBezTo>
                    <a:cubicBezTo>
                      <a:pt x="16941" y="15035"/>
                      <a:pt x="18424" y="10588"/>
                      <a:pt x="19906" y="9106"/>
                    </a:cubicBezTo>
                    <a:cubicBezTo>
                      <a:pt x="21600" y="7624"/>
                      <a:pt x="21600" y="7624"/>
                      <a:pt x="21600" y="7624"/>
                    </a:cubicBezTo>
                    <a:lnTo>
                      <a:pt x="18424" y="4659"/>
                    </a:lnTo>
                    <a:close/>
                    <a:moveTo>
                      <a:pt x="18424" y="4659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4" name="Freeform 30"/>
              <p:cNvSpPr>
                <a:spLocks/>
              </p:cNvSpPr>
              <p:nvPr/>
            </p:nvSpPr>
            <p:spPr bwMode="auto">
              <a:xfrm>
                <a:off x="4619625" y="2303265"/>
                <a:ext cx="116681" cy="113109"/>
              </a:xfrm>
              <a:custGeom>
                <a:avLst/>
                <a:gdLst>
                  <a:gd name="T0" fmla="*/ 24 w 21600"/>
                  <a:gd name="T1" fmla="*/ 0 h 21600"/>
                  <a:gd name="T2" fmla="*/ 196 w 21600"/>
                  <a:gd name="T3" fmla="*/ 167 h 21600"/>
                  <a:gd name="T4" fmla="*/ 172 w 21600"/>
                  <a:gd name="T5" fmla="*/ 190 h 21600"/>
                  <a:gd name="T6" fmla="*/ 0 w 21600"/>
                  <a:gd name="T7" fmla="*/ 23 h 21600"/>
                  <a:gd name="T8" fmla="*/ 24 w 21600"/>
                  <a:gd name="T9" fmla="*/ 0 h 21600"/>
                  <a:gd name="T10" fmla="*/ 24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667" y="0"/>
                    </a:moveTo>
                    <a:lnTo>
                      <a:pt x="21600" y="18933"/>
                    </a:lnTo>
                    <a:lnTo>
                      <a:pt x="18933" y="21600"/>
                    </a:lnTo>
                    <a:lnTo>
                      <a:pt x="0" y="2667"/>
                    </a:lnTo>
                    <a:lnTo>
                      <a:pt x="2667" y="0"/>
                    </a:lnTo>
                    <a:close/>
                    <a:moveTo>
                      <a:pt x="2667" y="0"/>
                    </a:moveTo>
                  </a:path>
                </a:pathLst>
              </a:custGeom>
              <a:grpFill/>
              <a:ln>
                <a:noFill/>
              </a:ln>
            </p:spPr>
            <p:txBody>
              <a:bodyPr lIns="0" tIns="0" rIns="0" bIns="0"/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4489067" y="3544180"/>
            <a:ext cx="1202841" cy="1202840"/>
            <a:chOff x="4256200" y="3360592"/>
            <a:chExt cx="1140534" cy="1140533"/>
          </a:xfrm>
        </p:grpSpPr>
        <p:sp>
          <p:nvSpPr>
            <p:cNvPr id="25" name="Oval 24"/>
            <p:cNvSpPr/>
            <p:nvPr/>
          </p:nvSpPr>
          <p:spPr>
            <a:xfrm>
              <a:off x="4256200" y="3360592"/>
              <a:ext cx="1140534" cy="1140533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953">
                <a:latin typeface="Times New Roman" panose="02020603050405020304" pitchFamily="18" charset="0"/>
                <a:ea typeface="微软雅黑" panose="020B0503020204020204" pitchFamily="34" charset="-122"/>
                <a:cs typeface="Open Sans" panose="020B0606030504020204" pitchFamily="34" charset="0"/>
                <a:sym typeface="Times New Roman" panose="02020603050405020304" pitchFamily="18" charset="0"/>
              </a:endParaRPr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4569824" y="3639786"/>
              <a:ext cx="537185" cy="596560"/>
              <a:chOff x="7502526" y="2405063"/>
              <a:chExt cx="301625" cy="334964"/>
            </a:xfrm>
            <a:solidFill>
              <a:schemeClr val="bg1"/>
            </a:solidFill>
          </p:grpSpPr>
          <p:sp>
            <p:nvSpPr>
              <p:cNvPr id="66" name="Freeform 112"/>
              <p:cNvSpPr>
                <a:spLocks/>
              </p:cNvSpPr>
              <p:nvPr/>
            </p:nvSpPr>
            <p:spPr bwMode="auto">
              <a:xfrm>
                <a:off x="7708901" y="2405063"/>
                <a:ext cx="95250" cy="90488"/>
              </a:xfrm>
              <a:custGeom>
                <a:avLst/>
                <a:gdLst>
                  <a:gd name="T0" fmla="*/ 19 w 25"/>
                  <a:gd name="T1" fmla="*/ 24 h 24"/>
                  <a:gd name="T2" fmla="*/ 21 w 25"/>
                  <a:gd name="T3" fmla="*/ 22 h 24"/>
                  <a:gd name="T4" fmla="*/ 19 w 25"/>
                  <a:gd name="T5" fmla="*/ 4 h 24"/>
                  <a:gd name="T6" fmla="*/ 0 w 25"/>
                  <a:gd name="T7" fmla="*/ 7 h 24"/>
                  <a:gd name="T8" fmla="*/ 0 w 25"/>
                  <a:gd name="T9" fmla="*/ 8 h 24"/>
                  <a:gd name="T10" fmla="*/ 19 w 25"/>
                  <a:gd name="T11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4">
                    <a:moveTo>
                      <a:pt x="19" y="24"/>
                    </a:moveTo>
                    <a:cubicBezTo>
                      <a:pt x="20" y="23"/>
                      <a:pt x="20" y="23"/>
                      <a:pt x="21" y="22"/>
                    </a:cubicBezTo>
                    <a:cubicBezTo>
                      <a:pt x="25" y="17"/>
                      <a:pt x="24" y="8"/>
                      <a:pt x="19" y="4"/>
                    </a:cubicBezTo>
                    <a:cubicBezTo>
                      <a:pt x="13" y="0"/>
                      <a:pt x="5" y="1"/>
                      <a:pt x="0" y="7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8" y="11"/>
                      <a:pt x="15" y="17"/>
                      <a:pt x="19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7" name="Freeform 113"/>
              <p:cNvSpPr>
                <a:spLocks noEditPoints="1"/>
              </p:cNvSpPr>
              <p:nvPr/>
            </p:nvSpPr>
            <p:spPr bwMode="auto">
              <a:xfrm>
                <a:off x="7518404" y="2438402"/>
                <a:ext cx="274638" cy="301625"/>
              </a:xfrm>
              <a:custGeom>
                <a:avLst/>
                <a:gdLst>
                  <a:gd name="T0" fmla="*/ 43 w 73"/>
                  <a:gd name="T1" fmla="*/ 0 h 80"/>
                  <a:gd name="T2" fmla="*/ 42 w 73"/>
                  <a:gd name="T3" fmla="*/ 0 h 80"/>
                  <a:gd name="T4" fmla="*/ 42 w 73"/>
                  <a:gd name="T5" fmla="*/ 0 h 80"/>
                  <a:gd name="T6" fmla="*/ 41 w 73"/>
                  <a:gd name="T7" fmla="*/ 0 h 80"/>
                  <a:gd name="T8" fmla="*/ 41 w 73"/>
                  <a:gd name="T9" fmla="*/ 0 h 80"/>
                  <a:gd name="T10" fmla="*/ 40 w 73"/>
                  <a:gd name="T11" fmla="*/ 0 h 80"/>
                  <a:gd name="T12" fmla="*/ 40 w 73"/>
                  <a:gd name="T13" fmla="*/ 0 h 80"/>
                  <a:gd name="T14" fmla="*/ 39 w 73"/>
                  <a:gd name="T15" fmla="*/ 0 h 80"/>
                  <a:gd name="T16" fmla="*/ 39 w 73"/>
                  <a:gd name="T17" fmla="*/ 0 h 80"/>
                  <a:gd name="T18" fmla="*/ 38 w 73"/>
                  <a:gd name="T19" fmla="*/ 0 h 80"/>
                  <a:gd name="T20" fmla="*/ 38 w 73"/>
                  <a:gd name="T21" fmla="*/ 0 h 80"/>
                  <a:gd name="T22" fmla="*/ 37 w 73"/>
                  <a:gd name="T23" fmla="*/ 0 h 80"/>
                  <a:gd name="T24" fmla="*/ 36 w 73"/>
                  <a:gd name="T25" fmla="*/ 0 h 80"/>
                  <a:gd name="T26" fmla="*/ 35 w 73"/>
                  <a:gd name="T27" fmla="*/ 0 h 80"/>
                  <a:gd name="T28" fmla="*/ 34 w 73"/>
                  <a:gd name="T29" fmla="*/ 0 h 80"/>
                  <a:gd name="T30" fmla="*/ 33 w 73"/>
                  <a:gd name="T31" fmla="*/ 0 h 80"/>
                  <a:gd name="T32" fmla="*/ 32 w 73"/>
                  <a:gd name="T33" fmla="*/ 0 h 80"/>
                  <a:gd name="T34" fmla="*/ 32 w 73"/>
                  <a:gd name="T35" fmla="*/ 0 h 80"/>
                  <a:gd name="T36" fmla="*/ 32 w 73"/>
                  <a:gd name="T37" fmla="*/ 0 h 80"/>
                  <a:gd name="T38" fmla="*/ 32 w 73"/>
                  <a:gd name="T39" fmla="*/ 0 h 80"/>
                  <a:gd name="T40" fmla="*/ 31 w 73"/>
                  <a:gd name="T41" fmla="*/ 0 h 80"/>
                  <a:gd name="T42" fmla="*/ 31 w 73"/>
                  <a:gd name="T43" fmla="*/ 0 h 80"/>
                  <a:gd name="T44" fmla="*/ 30 w 73"/>
                  <a:gd name="T45" fmla="*/ 0 h 80"/>
                  <a:gd name="T46" fmla="*/ 0 w 73"/>
                  <a:gd name="T47" fmla="*/ 37 h 80"/>
                  <a:gd name="T48" fmla="*/ 12 w 73"/>
                  <a:gd name="T49" fmla="*/ 64 h 80"/>
                  <a:gd name="T50" fmla="*/ 7 w 73"/>
                  <a:gd name="T51" fmla="*/ 69 h 80"/>
                  <a:gd name="T52" fmla="*/ 7 w 73"/>
                  <a:gd name="T53" fmla="*/ 77 h 80"/>
                  <a:gd name="T54" fmla="*/ 14 w 73"/>
                  <a:gd name="T55" fmla="*/ 77 h 80"/>
                  <a:gd name="T56" fmla="*/ 21 w 73"/>
                  <a:gd name="T57" fmla="*/ 70 h 80"/>
                  <a:gd name="T58" fmla="*/ 36 w 73"/>
                  <a:gd name="T59" fmla="*/ 73 h 80"/>
                  <a:gd name="T60" fmla="*/ 52 w 73"/>
                  <a:gd name="T61" fmla="*/ 70 h 80"/>
                  <a:gd name="T62" fmla="*/ 58 w 73"/>
                  <a:gd name="T63" fmla="*/ 77 h 80"/>
                  <a:gd name="T64" fmla="*/ 66 w 73"/>
                  <a:gd name="T65" fmla="*/ 77 h 80"/>
                  <a:gd name="T66" fmla="*/ 66 w 73"/>
                  <a:gd name="T67" fmla="*/ 69 h 80"/>
                  <a:gd name="T68" fmla="*/ 61 w 73"/>
                  <a:gd name="T69" fmla="*/ 64 h 80"/>
                  <a:gd name="T70" fmla="*/ 73 w 73"/>
                  <a:gd name="T71" fmla="*/ 37 h 80"/>
                  <a:gd name="T72" fmla="*/ 43 w 73"/>
                  <a:gd name="T73" fmla="*/ 0 h 80"/>
                  <a:gd name="T74" fmla="*/ 36 w 73"/>
                  <a:gd name="T75" fmla="*/ 65 h 80"/>
                  <a:gd name="T76" fmla="*/ 8 w 73"/>
                  <a:gd name="T77" fmla="*/ 37 h 80"/>
                  <a:gd name="T78" fmla="*/ 36 w 73"/>
                  <a:gd name="T79" fmla="*/ 8 h 80"/>
                  <a:gd name="T80" fmla="*/ 64 w 73"/>
                  <a:gd name="T81" fmla="*/ 37 h 80"/>
                  <a:gd name="T82" fmla="*/ 36 w 73"/>
                  <a:gd name="T83" fmla="*/ 65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80">
                    <a:moveTo>
                      <a:pt x="43" y="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41" y="0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41" y="0"/>
                      <a:pt x="40" y="0"/>
                      <a:pt x="40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0"/>
                      <a:pt x="38" y="0"/>
                      <a:pt x="37" y="0"/>
                    </a:cubicBezTo>
                    <a:cubicBezTo>
                      <a:pt x="37" y="0"/>
                      <a:pt x="37" y="0"/>
                      <a:pt x="36" y="0"/>
                    </a:cubicBezTo>
                    <a:cubicBezTo>
                      <a:pt x="36" y="0"/>
                      <a:pt x="36" y="0"/>
                      <a:pt x="35" y="0"/>
                    </a:cubicBezTo>
                    <a:cubicBezTo>
                      <a:pt x="35" y="0"/>
                      <a:pt x="35" y="0"/>
                      <a:pt x="34" y="0"/>
                    </a:cubicBezTo>
                    <a:cubicBezTo>
                      <a:pt x="34" y="0"/>
                      <a:pt x="34" y="0"/>
                      <a:pt x="33" y="0"/>
                    </a:cubicBezTo>
                    <a:cubicBezTo>
                      <a:pt x="33" y="0"/>
                      <a:pt x="33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13" y="4"/>
                      <a:pt x="0" y="19"/>
                      <a:pt x="0" y="37"/>
                    </a:cubicBezTo>
                    <a:cubicBezTo>
                      <a:pt x="0" y="47"/>
                      <a:pt x="4" y="57"/>
                      <a:pt x="12" y="64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4" y="71"/>
                      <a:pt x="5" y="77"/>
                      <a:pt x="7" y="77"/>
                    </a:cubicBezTo>
                    <a:cubicBezTo>
                      <a:pt x="9" y="79"/>
                      <a:pt x="12" y="79"/>
                      <a:pt x="14" y="77"/>
                    </a:cubicBezTo>
                    <a:cubicBezTo>
                      <a:pt x="16" y="75"/>
                      <a:pt x="20" y="72"/>
                      <a:pt x="21" y="70"/>
                    </a:cubicBezTo>
                    <a:cubicBezTo>
                      <a:pt x="25" y="72"/>
                      <a:pt x="31" y="73"/>
                      <a:pt x="36" y="73"/>
                    </a:cubicBezTo>
                    <a:cubicBezTo>
                      <a:pt x="42" y="73"/>
                      <a:pt x="47" y="72"/>
                      <a:pt x="52" y="70"/>
                    </a:cubicBezTo>
                    <a:cubicBezTo>
                      <a:pt x="53" y="72"/>
                      <a:pt x="57" y="75"/>
                      <a:pt x="58" y="77"/>
                    </a:cubicBezTo>
                    <a:cubicBezTo>
                      <a:pt x="62" y="80"/>
                      <a:pt x="65" y="77"/>
                      <a:pt x="66" y="77"/>
                    </a:cubicBezTo>
                    <a:cubicBezTo>
                      <a:pt x="68" y="74"/>
                      <a:pt x="68" y="71"/>
                      <a:pt x="66" y="69"/>
                    </a:cubicBezTo>
                    <a:cubicBezTo>
                      <a:pt x="61" y="64"/>
                      <a:pt x="61" y="64"/>
                      <a:pt x="61" y="64"/>
                    </a:cubicBezTo>
                    <a:cubicBezTo>
                      <a:pt x="68" y="57"/>
                      <a:pt x="73" y="47"/>
                      <a:pt x="73" y="37"/>
                    </a:cubicBezTo>
                    <a:cubicBezTo>
                      <a:pt x="73" y="19"/>
                      <a:pt x="60" y="4"/>
                      <a:pt x="43" y="0"/>
                    </a:cubicBezTo>
                    <a:close/>
                    <a:moveTo>
                      <a:pt x="36" y="65"/>
                    </a:moveTo>
                    <a:cubicBezTo>
                      <a:pt x="21" y="65"/>
                      <a:pt x="8" y="52"/>
                      <a:pt x="8" y="37"/>
                    </a:cubicBezTo>
                    <a:cubicBezTo>
                      <a:pt x="8" y="21"/>
                      <a:pt x="21" y="8"/>
                      <a:pt x="36" y="8"/>
                    </a:cubicBezTo>
                    <a:cubicBezTo>
                      <a:pt x="52" y="8"/>
                      <a:pt x="64" y="21"/>
                      <a:pt x="64" y="37"/>
                    </a:cubicBezTo>
                    <a:cubicBezTo>
                      <a:pt x="64" y="52"/>
                      <a:pt x="52" y="65"/>
                      <a:pt x="36" y="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8" name="Freeform 114"/>
              <p:cNvSpPr>
                <a:spLocks/>
              </p:cNvSpPr>
              <p:nvPr/>
            </p:nvSpPr>
            <p:spPr bwMode="auto">
              <a:xfrm>
                <a:off x="7502526" y="2405063"/>
                <a:ext cx="98425" cy="90488"/>
              </a:xfrm>
              <a:custGeom>
                <a:avLst/>
                <a:gdLst>
                  <a:gd name="T0" fmla="*/ 6 w 26"/>
                  <a:gd name="T1" fmla="*/ 24 h 24"/>
                  <a:gd name="T2" fmla="*/ 26 w 26"/>
                  <a:gd name="T3" fmla="*/ 8 h 24"/>
                  <a:gd name="T4" fmla="*/ 25 w 26"/>
                  <a:gd name="T5" fmla="*/ 7 h 24"/>
                  <a:gd name="T6" fmla="*/ 7 w 26"/>
                  <a:gd name="T7" fmla="*/ 4 h 24"/>
                  <a:gd name="T8" fmla="*/ 5 w 26"/>
                  <a:gd name="T9" fmla="*/ 22 h 24"/>
                  <a:gd name="T10" fmla="*/ 6 w 26"/>
                  <a:gd name="T11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24">
                    <a:moveTo>
                      <a:pt x="6" y="24"/>
                    </a:moveTo>
                    <a:cubicBezTo>
                      <a:pt x="11" y="17"/>
                      <a:pt x="18" y="11"/>
                      <a:pt x="26" y="8"/>
                    </a:cubicBezTo>
                    <a:cubicBezTo>
                      <a:pt x="26" y="7"/>
                      <a:pt x="25" y="7"/>
                      <a:pt x="25" y="7"/>
                    </a:cubicBezTo>
                    <a:cubicBezTo>
                      <a:pt x="21" y="1"/>
                      <a:pt x="13" y="0"/>
                      <a:pt x="7" y="4"/>
                    </a:cubicBezTo>
                    <a:cubicBezTo>
                      <a:pt x="1" y="8"/>
                      <a:pt x="0" y="17"/>
                      <a:pt x="5" y="22"/>
                    </a:cubicBezTo>
                    <a:cubicBezTo>
                      <a:pt x="5" y="23"/>
                      <a:pt x="6" y="23"/>
                      <a:pt x="6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69" name="Freeform 115"/>
              <p:cNvSpPr>
                <a:spLocks/>
              </p:cNvSpPr>
              <p:nvPr/>
            </p:nvSpPr>
            <p:spPr bwMode="auto">
              <a:xfrm>
                <a:off x="7650163" y="2476501"/>
                <a:ext cx="11113" cy="44450"/>
              </a:xfrm>
              <a:custGeom>
                <a:avLst/>
                <a:gdLst>
                  <a:gd name="T0" fmla="*/ 1 w 3"/>
                  <a:gd name="T1" fmla="*/ 12 h 12"/>
                  <a:gd name="T2" fmla="*/ 3 w 3"/>
                  <a:gd name="T3" fmla="*/ 10 h 12"/>
                  <a:gd name="T4" fmla="*/ 3 w 3"/>
                  <a:gd name="T5" fmla="*/ 2 h 12"/>
                  <a:gd name="T6" fmla="*/ 1 w 3"/>
                  <a:gd name="T7" fmla="*/ 0 h 12"/>
                  <a:gd name="T8" fmla="*/ 0 w 3"/>
                  <a:gd name="T9" fmla="*/ 2 h 12"/>
                  <a:gd name="T10" fmla="*/ 0 w 3"/>
                  <a:gd name="T11" fmla="*/ 10 h 12"/>
                  <a:gd name="T12" fmla="*/ 1 w 3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2">
                    <a:moveTo>
                      <a:pt x="1" y="12"/>
                    </a:moveTo>
                    <a:cubicBezTo>
                      <a:pt x="2" y="12"/>
                      <a:pt x="3" y="11"/>
                      <a:pt x="3" y="1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2"/>
                      <a:pt x="1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70" name="Freeform 116"/>
              <p:cNvSpPr>
                <a:spLocks/>
              </p:cNvSpPr>
              <p:nvPr/>
            </p:nvSpPr>
            <p:spPr bwMode="auto">
              <a:xfrm>
                <a:off x="7551738" y="2570163"/>
                <a:ext cx="44450" cy="11113"/>
              </a:xfrm>
              <a:custGeom>
                <a:avLst/>
                <a:gdLst>
                  <a:gd name="T0" fmla="*/ 10 w 12"/>
                  <a:gd name="T1" fmla="*/ 0 h 3"/>
                  <a:gd name="T2" fmla="*/ 2 w 12"/>
                  <a:gd name="T3" fmla="*/ 0 h 3"/>
                  <a:gd name="T4" fmla="*/ 0 w 12"/>
                  <a:gd name="T5" fmla="*/ 2 h 3"/>
                  <a:gd name="T6" fmla="*/ 2 w 12"/>
                  <a:gd name="T7" fmla="*/ 3 h 3"/>
                  <a:gd name="T8" fmla="*/ 10 w 12"/>
                  <a:gd name="T9" fmla="*/ 3 h 3"/>
                  <a:gd name="T10" fmla="*/ 12 w 12"/>
                  <a:gd name="T11" fmla="*/ 2 h 3"/>
                  <a:gd name="T12" fmla="*/ 10 w 12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">
                    <a:moveTo>
                      <a:pt x="1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2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3"/>
                      <a:pt x="12" y="3"/>
                      <a:pt x="12" y="2"/>
                    </a:cubicBezTo>
                    <a:cubicBezTo>
                      <a:pt x="12" y="1"/>
                      <a:pt x="11" y="0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71" name="Freeform 117"/>
              <p:cNvSpPr>
                <a:spLocks/>
              </p:cNvSpPr>
              <p:nvPr/>
            </p:nvSpPr>
            <p:spPr bwMode="auto">
              <a:xfrm>
                <a:off x="7708901" y="2570163"/>
                <a:ext cx="46038" cy="11113"/>
              </a:xfrm>
              <a:custGeom>
                <a:avLst/>
                <a:gdLst>
                  <a:gd name="T0" fmla="*/ 10 w 12"/>
                  <a:gd name="T1" fmla="*/ 0 h 3"/>
                  <a:gd name="T2" fmla="*/ 2 w 12"/>
                  <a:gd name="T3" fmla="*/ 0 h 3"/>
                  <a:gd name="T4" fmla="*/ 0 w 12"/>
                  <a:gd name="T5" fmla="*/ 2 h 3"/>
                  <a:gd name="T6" fmla="*/ 2 w 12"/>
                  <a:gd name="T7" fmla="*/ 3 h 3"/>
                  <a:gd name="T8" fmla="*/ 10 w 12"/>
                  <a:gd name="T9" fmla="*/ 3 h 3"/>
                  <a:gd name="T10" fmla="*/ 12 w 12"/>
                  <a:gd name="T11" fmla="*/ 2 h 3"/>
                  <a:gd name="T12" fmla="*/ 10 w 12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3">
                    <a:moveTo>
                      <a:pt x="10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3"/>
                      <a:pt x="2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1" y="3"/>
                      <a:pt x="12" y="3"/>
                      <a:pt x="12" y="2"/>
                    </a:cubicBezTo>
                    <a:cubicBezTo>
                      <a:pt x="12" y="1"/>
                      <a:pt x="11" y="0"/>
                      <a:pt x="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72" name="Freeform 118"/>
              <p:cNvSpPr>
                <a:spLocks/>
              </p:cNvSpPr>
              <p:nvPr/>
            </p:nvSpPr>
            <p:spPr bwMode="auto">
              <a:xfrm>
                <a:off x="7650163" y="2633663"/>
                <a:ext cx="11113" cy="46038"/>
              </a:xfrm>
              <a:custGeom>
                <a:avLst/>
                <a:gdLst>
                  <a:gd name="T0" fmla="*/ 1 w 3"/>
                  <a:gd name="T1" fmla="*/ 0 h 12"/>
                  <a:gd name="T2" fmla="*/ 0 w 3"/>
                  <a:gd name="T3" fmla="*/ 1 h 12"/>
                  <a:gd name="T4" fmla="*/ 0 w 3"/>
                  <a:gd name="T5" fmla="*/ 10 h 12"/>
                  <a:gd name="T6" fmla="*/ 1 w 3"/>
                  <a:gd name="T7" fmla="*/ 12 h 12"/>
                  <a:gd name="T8" fmla="*/ 3 w 3"/>
                  <a:gd name="T9" fmla="*/ 10 h 12"/>
                  <a:gd name="T10" fmla="*/ 3 w 3"/>
                  <a:gd name="T11" fmla="*/ 1 h 12"/>
                  <a:gd name="T12" fmla="*/ 1 w 3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12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2"/>
                      <a:pt x="1" y="12"/>
                    </a:cubicBezTo>
                    <a:cubicBezTo>
                      <a:pt x="2" y="12"/>
                      <a:pt x="3" y="11"/>
                      <a:pt x="3" y="1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  <p:sp>
            <p:nvSpPr>
              <p:cNvPr id="73" name="Freeform 119"/>
              <p:cNvSpPr>
                <a:spLocks/>
              </p:cNvSpPr>
              <p:nvPr/>
            </p:nvSpPr>
            <p:spPr bwMode="auto">
              <a:xfrm>
                <a:off x="7593013" y="2506663"/>
                <a:ext cx="128588" cy="85725"/>
              </a:xfrm>
              <a:custGeom>
                <a:avLst/>
                <a:gdLst>
                  <a:gd name="T0" fmla="*/ 18 w 34"/>
                  <a:gd name="T1" fmla="*/ 18 h 23"/>
                  <a:gd name="T2" fmla="*/ 33 w 34"/>
                  <a:gd name="T3" fmla="*/ 3 h 23"/>
                  <a:gd name="T4" fmla="*/ 34 w 34"/>
                  <a:gd name="T5" fmla="*/ 2 h 23"/>
                  <a:gd name="T6" fmla="*/ 33 w 34"/>
                  <a:gd name="T7" fmla="*/ 1 h 23"/>
                  <a:gd name="T8" fmla="*/ 32 w 34"/>
                  <a:gd name="T9" fmla="*/ 0 h 23"/>
                  <a:gd name="T10" fmla="*/ 31 w 34"/>
                  <a:gd name="T11" fmla="*/ 1 h 23"/>
                  <a:gd name="T12" fmla="*/ 20 w 34"/>
                  <a:gd name="T13" fmla="*/ 12 h 23"/>
                  <a:gd name="T14" fmla="*/ 16 w 34"/>
                  <a:gd name="T15" fmla="*/ 16 h 23"/>
                  <a:gd name="T16" fmla="*/ 16 w 34"/>
                  <a:gd name="T17" fmla="*/ 16 h 23"/>
                  <a:gd name="T18" fmla="*/ 16 w 34"/>
                  <a:gd name="T19" fmla="*/ 16 h 23"/>
                  <a:gd name="T20" fmla="*/ 15 w 34"/>
                  <a:gd name="T21" fmla="*/ 15 h 23"/>
                  <a:gd name="T22" fmla="*/ 15 w 34"/>
                  <a:gd name="T23" fmla="*/ 15 h 23"/>
                  <a:gd name="T24" fmla="*/ 15 w 34"/>
                  <a:gd name="T25" fmla="*/ 15 h 23"/>
                  <a:gd name="T26" fmla="*/ 4 w 34"/>
                  <a:gd name="T27" fmla="*/ 7 h 23"/>
                  <a:gd name="T28" fmla="*/ 2 w 34"/>
                  <a:gd name="T29" fmla="*/ 6 h 23"/>
                  <a:gd name="T30" fmla="*/ 1 w 34"/>
                  <a:gd name="T31" fmla="*/ 7 h 23"/>
                  <a:gd name="T32" fmla="*/ 0 w 34"/>
                  <a:gd name="T33" fmla="*/ 9 h 23"/>
                  <a:gd name="T34" fmla="*/ 1 w 34"/>
                  <a:gd name="T35" fmla="*/ 10 h 23"/>
                  <a:gd name="T36" fmla="*/ 13 w 34"/>
                  <a:gd name="T37" fmla="*/ 19 h 23"/>
                  <a:gd name="T38" fmla="*/ 12 w 34"/>
                  <a:gd name="T39" fmla="*/ 20 h 23"/>
                  <a:gd name="T40" fmla="*/ 11 w 34"/>
                  <a:gd name="T41" fmla="*/ 21 h 23"/>
                  <a:gd name="T42" fmla="*/ 12 w 34"/>
                  <a:gd name="T43" fmla="*/ 23 h 23"/>
                  <a:gd name="T44" fmla="*/ 13 w 34"/>
                  <a:gd name="T45" fmla="*/ 23 h 23"/>
                  <a:gd name="T46" fmla="*/ 16 w 34"/>
                  <a:gd name="T47" fmla="*/ 21 h 23"/>
                  <a:gd name="T48" fmla="*/ 17 w 34"/>
                  <a:gd name="T49" fmla="*/ 22 h 23"/>
                  <a:gd name="T50" fmla="*/ 18 w 34"/>
                  <a:gd name="T51" fmla="*/ 23 h 23"/>
                  <a:gd name="T52" fmla="*/ 20 w 34"/>
                  <a:gd name="T53" fmla="*/ 23 h 23"/>
                  <a:gd name="T54" fmla="*/ 21 w 34"/>
                  <a:gd name="T55" fmla="*/ 21 h 23"/>
                  <a:gd name="T56" fmla="*/ 21 w 34"/>
                  <a:gd name="T57" fmla="*/ 19 h 23"/>
                  <a:gd name="T58" fmla="*/ 18 w 34"/>
                  <a:gd name="T59" fmla="*/ 1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4" h="23">
                    <a:moveTo>
                      <a:pt x="18" y="18"/>
                    </a:moveTo>
                    <a:cubicBezTo>
                      <a:pt x="33" y="3"/>
                      <a:pt x="33" y="3"/>
                      <a:pt x="33" y="3"/>
                    </a:cubicBezTo>
                    <a:cubicBezTo>
                      <a:pt x="33" y="3"/>
                      <a:pt x="34" y="2"/>
                      <a:pt x="34" y="2"/>
                    </a:cubicBezTo>
                    <a:cubicBezTo>
                      <a:pt x="34" y="2"/>
                      <a:pt x="33" y="1"/>
                      <a:pt x="33" y="1"/>
                    </a:cubicBezTo>
                    <a:cubicBezTo>
                      <a:pt x="33" y="1"/>
                      <a:pt x="32" y="0"/>
                      <a:pt x="32" y="0"/>
                    </a:cubicBezTo>
                    <a:cubicBezTo>
                      <a:pt x="32" y="0"/>
                      <a:pt x="31" y="1"/>
                      <a:pt x="31" y="1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6"/>
                      <a:pt x="3" y="6"/>
                      <a:pt x="2" y="6"/>
                    </a:cubicBezTo>
                    <a:cubicBezTo>
                      <a:pt x="2" y="6"/>
                      <a:pt x="1" y="7"/>
                      <a:pt x="1" y="7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2"/>
                      <a:pt x="11" y="22"/>
                      <a:pt x="12" y="23"/>
                    </a:cubicBezTo>
                    <a:cubicBezTo>
                      <a:pt x="12" y="23"/>
                      <a:pt x="12" y="23"/>
                      <a:pt x="13" y="23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23"/>
                      <a:pt x="19" y="23"/>
                      <a:pt x="20" y="23"/>
                    </a:cubicBezTo>
                    <a:cubicBezTo>
                      <a:pt x="21" y="23"/>
                      <a:pt x="22" y="22"/>
                      <a:pt x="21" y="21"/>
                    </a:cubicBezTo>
                    <a:cubicBezTo>
                      <a:pt x="21" y="20"/>
                      <a:pt x="21" y="20"/>
                      <a:pt x="21" y="19"/>
                    </a:cubicBezTo>
                    <a:lnTo>
                      <a:pt x="18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imes New Roman" panose="02020603050405020304" pitchFamily="18" charset="0"/>
                  <a:ea typeface="微软雅黑" panose="020B0503020204020204" pitchFamily="34" charset="-122"/>
                  <a:sym typeface="Times New Roman" panose="02020603050405020304" pitchFamily="18" charset="0"/>
                </a:endParaRPr>
              </a:p>
            </p:txBody>
          </p:sp>
        </p:grpSp>
      </p:grpSp>
      <p:sp>
        <p:nvSpPr>
          <p:cNvPr id="78" name="矩形 77"/>
          <p:cNvSpPr/>
          <p:nvPr/>
        </p:nvSpPr>
        <p:spPr>
          <a:xfrm>
            <a:off x="3477210" y="170898"/>
            <a:ext cx="9380132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413" y="170898"/>
            <a:ext cx="254097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288981" y="170898"/>
            <a:ext cx="67661" cy="5972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414" y="6997978"/>
            <a:ext cx="12855928" cy="9029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576092" y="17718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杠杆的五要素</a:t>
            </a:r>
          </a:p>
        </p:txBody>
      </p:sp>
      <p:sp>
        <p:nvSpPr>
          <p:cNvPr id="83" name="Content Placeholder 2"/>
          <p:cNvSpPr txBox="1">
            <a:spLocks/>
          </p:cNvSpPr>
          <p:nvPr/>
        </p:nvSpPr>
        <p:spPr>
          <a:xfrm>
            <a:off x="10605610" y="192575"/>
            <a:ext cx="1906380" cy="5535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59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LOGO</a:t>
            </a:r>
            <a:endParaRPr lang="en-US" sz="3597" b="1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BD81F1B-624C-4A72-B8E8-88BAF119BADC}"/>
              </a:ext>
            </a:extLst>
          </p:cNvPr>
          <p:cNvSpPr/>
          <p:nvPr/>
        </p:nvSpPr>
        <p:spPr>
          <a:xfrm>
            <a:off x="9737992" y="1893733"/>
            <a:ext cx="284590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注：</a:t>
            </a:r>
            <a:r>
              <a:rPr lang="zh-CN" altLang="en-US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力臂是从支点到力的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作用线</a:t>
            </a:r>
            <a:r>
              <a:rPr lang="zh-CN" altLang="en-US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的距离，而不是支点到</a:t>
            </a:r>
            <a:r>
              <a:rPr lang="zh-CN" altLang="en-US" b="1" dirty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作用点</a:t>
            </a:r>
            <a:r>
              <a:rPr lang="zh-CN" altLang="en-US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rPr>
              <a:t>的距离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CAA1A409-D8A5-4D78-86C4-9624A33099D6}"/>
              </a:ext>
            </a:extLst>
          </p:cNvPr>
          <p:cNvGrpSpPr/>
          <p:nvPr/>
        </p:nvGrpSpPr>
        <p:grpSpPr>
          <a:xfrm>
            <a:off x="1086376" y="3615760"/>
            <a:ext cx="1205293" cy="2010514"/>
            <a:chOff x="643964" y="3462519"/>
            <a:chExt cx="1205293" cy="2010514"/>
          </a:xfrm>
        </p:grpSpPr>
        <p:sp>
          <p:nvSpPr>
            <p:cNvPr id="154" name="Rectangle 7">
              <a:extLst>
                <a:ext uri="{FF2B5EF4-FFF2-40B4-BE49-F238E27FC236}">
                  <a16:creationId xmlns:a16="http://schemas.microsoft.com/office/drawing/2014/main" id="{0E5DFDA5-91D8-447E-8DAA-21305F3E6E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3964" y="3462519"/>
              <a:ext cx="738664" cy="20105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eaVert" wrap="square">
              <a:spAutoFit/>
            </a:bodyPr>
            <a:lstStyle/>
            <a:p>
              <a:r>
                <a:rPr lang="zh-CN" altLang="en-US" b="1" dirty="0">
                  <a:solidFill>
                    <a:schemeClr val="accent1"/>
                  </a:solidFill>
                  <a:latin typeface="黑体" pitchFamily="49" charset="-122"/>
                  <a:ea typeface="黑体" pitchFamily="49" charset="-122"/>
                </a:rPr>
                <a:t>指杠杆受的力</a:t>
              </a:r>
              <a:endParaRPr lang="en-US" altLang="zh-CN" b="1" dirty="0">
                <a:solidFill>
                  <a:schemeClr val="accent1"/>
                </a:solidFill>
                <a:latin typeface="黑体" pitchFamily="49" charset="-122"/>
                <a:ea typeface="黑体" pitchFamily="49" charset="-122"/>
              </a:endParaRPr>
            </a:p>
            <a:p>
              <a:r>
                <a:rPr lang="zh-CN" altLang="en-US" b="1" dirty="0">
                  <a:solidFill>
                    <a:schemeClr val="accent1"/>
                  </a:solidFill>
                  <a:latin typeface="黑体" pitchFamily="49" charset="-122"/>
                  <a:ea typeface="黑体" pitchFamily="49" charset="-122"/>
                </a:rPr>
                <a:t>作用点均在杠杆上</a:t>
              </a:r>
            </a:p>
          </p:txBody>
        </p:sp>
        <p:sp>
          <p:nvSpPr>
            <p:cNvPr id="8" name="左大括号 7">
              <a:extLst>
                <a:ext uri="{FF2B5EF4-FFF2-40B4-BE49-F238E27FC236}">
                  <a16:creationId xmlns:a16="http://schemas.microsoft.com/office/drawing/2014/main" id="{444A826D-A46C-4D82-82E9-18A210223BAB}"/>
                </a:ext>
              </a:extLst>
            </p:cNvPr>
            <p:cNvSpPr/>
            <p:nvPr/>
          </p:nvSpPr>
          <p:spPr>
            <a:xfrm>
              <a:off x="1575059" y="3539727"/>
              <a:ext cx="274198" cy="1606333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9555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UUID" val="{C1A8F295-47DC-48FB-81BD-666766343352}"/>
  <p:tag name="ISPRING_RESOURCE_FOLDER" val="E:\素材\正版图-卖\PPT\0变色龙\0包图网\bt369\ppt\bt369\"/>
  <p:tag name="ISPRING_PRESENTATION_PATH" val="E:\素材\正版图-卖\PPT\0变色龙\0包图网\bt369\ppt\bt369.pptx"/>
  <p:tag name="ISPRING_PROJECT_FOLDER_UPDATED" val="1"/>
  <p:tag name="ISPRING_SCREEN_RECS_UPDATED" val="E:\素材\正版图-卖\PPT\0变色龙\0包图网\bt369\ppt\bt369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3583.pptx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NUMBER"/>
  <p:tag name="ID" val="553512"/>
  <p:tag name="MH_ORDER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heme/theme1.xml><?xml version="1.0" encoding="utf-8"?>
<a:theme xmlns:a="http://schemas.openxmlformats.org/drawingml/2006/main" name="Office Theme">
  <a:themeElements>
    <a:clrScheme name="自定义 208">
      <a:dk1>
        <a:sysClr val="windowText" lastClr="000000"/>
      </a:dk1>
      <a:lt1>
        <a:sysClr val="window" lastClr="FFFFFF"/>
      </a:lt1>
      <a:dk2>
        <a:srgbClr val="9AC343"/>
      </a:dk2>
      <a:lt2>
        <a:srgbClr val="E7E6E6"/>
      </a:lt2>
      <a:accent1>
        <a:srgbClr val="285301"/>
      </a:accent1>
      <a:accent2>
        <a:srgbClr val="9AC343"/>
      </a:accent2>
      <a:accent3>
        <a:srgbClr val="285301"/>
      </a:accent3>
      <a:accent4>
        <a:srgbClr val="9AC343"/>
      </a:accent4>
      <a:accent5>
        <a:srgbClr val="285301"/>
      </a:accent5>
      <a:accent6>
        <a:srgbClr val="9AC343"/>
      </a:accent6>
      <a:hlink>
        <a:srgbClr val="285301"/>
      </a:hlink>
      <a:folHlink>
        <a:srgbClr val="9AC343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2498</Words>
  <Application>Microsoft Office PowerPoint</Application>
  <PresentationFormat>自定义</PresentationFormat>
  <Paragraphs>551</Paragraphs>
  <Slides>43</Slides>
  <Notes>43</Notes>
  <HiddenSlides>0</HiddenSlides>
  <MMClips>1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54" baseType="lpstr">
      <vt:lpstr>黑体</vt:lpstr>
      <vt:lpstr>华文行楷</vt:lpstr>
      <vt:lpstr>宋体</vt:lpstr>
      <vt:lpstr>微软雅黑</vt:lpstr>
      <vt:lpstr>Arial</vt:lpstr>
      <vt:lpstr>Calibri</vt:lpstr>
      <vt:lpstr>Calibri Light</vt:lpstr>
      <vt:lpstr>Tahoma</vt:lpstr>
      <vt:lpstr>Times New Roman</vt:lpstr>
      <vt:lpstr>Office Theme</vt:lpstr>
      <vt:lpstr>Image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3583.pptx</dc:title>
  <dc:creator/>
  <cp:lastModifiedBy/>
  <cp:revision>1</cp:revision>
  <dcterms:created xsi:type="dcterms:W3CDTF">2017-03-17T05:15:01Z</dcterms:created>
  <dcterms:modified xsi:type="dcterms:W3CDTF">2019-07-15T08:06:06Z</dcterms:modified>
</cp:coreProperties>
</file>

<file path=docProps/thumbnail.jpeg>
</file>